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9"/>
  </p:notesMasterIdLst>
  <p:sldIdLst>
    <p:sldId id="270" r:id="rId3"/>
    <p:sldId id="271" r:id="rId4"/>
    <p:sldId id="289" r:id="rId5"/>
    <p:sldId id="277" r:id="rId6"/>
    <p:sldId id="291" r:id="rId7"/>
    <p:sldId id="292" r:id="rId8"/>
    <p:sldId id="296" r:id="rId9"/>
    <p:sldId id="282" r:id="rId10"/>
    <p:sldId id="281" r:id="rId11"/>
    <p:sldId id="303" r:id="rId12"/>
    <p:sldId id="299" r:id="rId13"/>
    <p:sldId id="301" r:id="rId14"/>
    <p:sldId id="300" r:id="rId15"/>
    <p:sldId id="302" r:id="rId16"/>
    <p:sldId id="294" r:id="rId17"/>
    <p:sldId id="287" r:id="rId18"/>
  </p:sldIdLst>
  <p:sldSz cx="23352125" cy="17300575"/>
  <p:notesSz cx="6858000" cy="9144000"/>
  <p:defaultTextStyle>
    <a:defPPr>
      <a:defRPr lang="zh-CN"/>
    </a:defPPr>
    <a:lvl1pPr marL="0" algn="l" defTabSz="1951330" rtl="0" eaLnBrk="1" latinLnBrk="0" hangingPunct="1">
      <a:defRPr sz="3800" kern="1200">
        <a:solidFill>
          <a:schemeClr val="tx1"/>
        </a:solidFill>
        <a:latin typeface="+mn-lt"/>
        <a:ea typeface="+mn-ea"/>
        <a:cs typeface="+mn-cs"/>
      </a:defRPr>
    </a:lvl1pPr>
    <a:lvl2pPr marL="975665" algn="l" defTabSz="1951330" rtl="0" eaLnBrk="1" latinLnBrk="0" hangingPunct="1">
      <a:defRPr sz="3800" kern="1200">
        <a:solidFill>
          <a:schemeClr val="tx1"/>
        </a:solidFill>
        <a:latin typeface="+mn-lt"/>
        <a:ea typeface="+mn-ea"/>
        <a:cs typeface="+mn-cs"/>
      </a:defRPr>
    </a:lvl2pPr>
    <a:lvl3pPr marL="1951330" algn="l" defTabSz="1951330" rtl="0" eaLnBrk="1" latinLnBrk="0" hangingPunct="1">
      <a:defRPr sz="3800" kern="1200">
        <a:solidFill>
          <a:schemeClr val="tx1"/>
        </a:solidFill>
        <a:latin typeface="+mn-lt"/>
        <a:ea typeface="+mn-ea"/>
        <a:cs typeface="+mn-cs"/>
      </a:defRPr>
    </a:lvl3pPr>
    <a:lvl4pPr marL="2926994" algn="l" defTabSz="1951330" rtl="0" eaLnBrk="1" latinLnBrk="0" hangingPunct="1">
      <a:defRPr sz="3800" kern="1200">
        <a:solidFill>
          <a:schemeClr val="tx1"/>
        </a:solidFill>
        <a:latin typeface="+mn-lt"/>
        <a:ea typeface="+mn-ea"/>
        <a:cs typeface="+mn-cs"/>
      </a:defRPr>
    </a:lvl4pPr>
    <a:lvl5pPr marL="3902659" algn="l" defTabSz="1951330" rtl="0" eaLnBrk="1" latinLnBrk="0" hangingPunct="1">
      <a:defRPr sz="3800" kern="1200">
        <a:solidFill>
          <a:schemeClr val="tx1"/>
        </a:solidFill>
        <a:latin typeface="+mn-lt"/>
        <a:ea typeface="+mn-ea"/>
        <a:cs typeface="+mn-cs"/>
      </a:defRPr>
    </a:lvl5pPr>
    <a:lvl6pPr marL="4878324" algn="l" defTabSz="1951330" rtl="0" eaLnBrk="1" latinLnBrk="0" hangingPunct="1">
      <a:defRPr sz="3800" kern="1200">
        <a:solidFill>
          <a:schemeClr val="tx1"/>
        </a:solidFill>
        <a:latin typeface="+mn-lt"/>
        <a:ea typeface="+mn-ea"/>
        <a:cs typeface="+mn-cs"/>
      </a:defRPr>
    </a:lvl6pPr>
    <a:lvl7pPr marL="5853989" algn="l" defTabSz="1951330" rtl="0" eaLnBrk="1" latinLnBrk="0" hangingPunct="1">
      <a:defRPr sz="3800" kern="1200">
        <a:solidFill>
          <a:schemeClr val="tx1"/>
        </a:solidFill>
        <a:latin typeface="+mn-lt"/>
        <a:ea typeface="+mn-ea"/>
        <a:cs typeface="+mn-cs"/>
      </a:defRPr>
    </a:lvl7pPr>
    <a:lvl8pPr marL="6829654" algn="l" defTabSz="1951330" rtl="0" eaLnBrk="1" latinLnBrk="0" hangingPunct="1">
      <a:defRPr sz="3800" kern="1200">
        <a:solidFill>
          <a:schemeClr val="tx1"/>
        </a:solidFill>
        <a:latin typeface="+mn-lt"/>
        <a:ea typeface="+mn-ea"/>
        <a:cs typeface="+mn-cs"/>
      </a:defRPr>
    </a:lvl8pPr>
    <a:lvl9pPr marL="7805318" algn="l" defTabSz="1951330" rtl="0" eaLnBrk="1" latinLnBrk="0" hangingPunct="1">
      <a:defRPr sz="3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默认节" id="{82AFCEBE-C857-4C29-BAB3-66D6D648CBBB}">
          <p14:sldIdLst>
            <p14:sldId id="270"/>
            <p14:sldId id="271"/>
            <p14:sldId id="289"/>
            <p14:sldId id="277"/>
          </p14:sldIdLst>
        </p14:section>
        <p14:section name="无标题节" id="{B08A29A3-61DF-4092-9E31-D6A28C9BFAB0}">
          <p14:sldIdLst>
            <p14:sldId id="291"/>
            <p14:sldId id="292"/>
            <p14:sldId id="296"/>
            <p14:sldId id="282"/>
            <p14:sldId id="281"/>
            <p14:sldId id="303"/>
            <p14:sldId id="299"/>
            <p14:sldId id="301"/>
            <p14:sldId id="300"/>
            <p14:sldId id="302"/>
            <p14:sldId id="294"/>
            <p14:sldId id="287"/>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pos="3940" userDrawn="1">
          <p15:clr>
            <a:srgbClr val="A4A3A4"/>
          </p15:clr>
        </p15:guide>
        <p15:guide id="4" pos="40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E0000"/>
    <a:srgbClr val="9C1721"/>
    <a:srgbClr val="9A1721"/>
    <a:srgbClr val="EEBB33"/>
    <a:srgbClr val="262626"/>
    <a:srgbClr val="EAEAEA"/>
    <a:srgbClr val="EAEAF3"/>
    <a:srgbClr val="C60A26"/>
    <a:srgbClr val="CAE1FE"/>
    <a:srgbClr val="CA092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28" d="100"/>
          <a:sy n="28" d="100"/>
        </p:scale>
        <p:origin x="-786" y="-84"/>
      </p:cViewPr>
      <p:guideLst>
        <p:guide orient="horz" pos="5449"/>
        <p:guide pos="7355"/>
        <p:guide pos="7547"/>
        <p:guide pos="7738"/>
      </p:guideLst>
    </p:cSldViewPr>
  </p:slideViewPr>
  <p:notesTextViewPr>
    <p:cViewPr>
      <p:scale>
        <a:sx n="1" d="1"/>
        <a:sy n="1" d="1"/>
      </p:scale>
      <p:origin x="0" y="0"/>
    </p:cViewPr>
  </p:notesTextViewPr>
  <p:sorterViewPr>
    <p:cViewPr>
      <p:scale>
        <a:sx n="139" d="100"/>
        <a:sy n="139"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D9C06-6757-41AE-98D7-F72AE5CD36C8}" type="datetimeFigureOut">
              <a:rPr lang="zh-CN" altLang="en-US" smtClean="0"/>
              <a:pPr/>
              <a:t>2019/5/30</a:t>
            </a:fld>
            <a:endParaRPr lang="zh-CN" altLang="en-US"/>
          </a:p>
        </p:txBody>
      </p:sp>
      <p:sp>
        <p:nvSpPr>
          <p:cNvPr id="4" name="幻灯片图像占位符 3"/>
          <p:cNvSpPr>
            <a:spLocks noGrp="1" noRot="1" noChangeAspect="1"/>
          </p:cNvSpPr>
          <p:nvPr>
            <p:ph type="sldImg" idx="2"/>
          </p:nvPr>
        </p:nvSpPr>
        <p:spPr>
          <a:xfrm>
            <a:off x="1346200" y="1143000"/>
            <a:ext cx="41656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2C859-0E5F-4467-BA49-20207B990AC6}" type="slidenum">
              <a:rPr lang="zh-CN" altLang="en-US" smtClean="0"/>
              <a:pPr/>
              <a:t>‹#›</a:t>
            </a:fld>
            <a:endParaRPr lang="zh-CN" altLang="en-US"/>
          </a:p>
        </p:txBody>
      </p:sp>
    </p:spTree>
    <p:extLst>
      <p:ext uri="{BB962C8B-B14F-4D97-AF65-F5344CB8AC3E}">
        <p14:creationId xmlns="" xmlns:p14="http://schemas.microsoft.com/office/powerpoint/2010/main" val="3120207274"/>
      </p:ext>
    </p:extLst>
  </p:cSld>
  <p:clrMap bg1="lt1" tx1="dk1" bg2="lt2" tx2="dk2" accent1="accent1" accent2="accent2" accent3="accent3" accent4="accent4" accent5="accent5" accent6="accent6" hlink="hlink" folHlink="folHlink"/>
  <p:notesStyle>
    <a:lvl1pPr marL="0" algn="l" defTabSz="1951330" rtl="0" eaLnBrk="1" latinLnBrk="0" hangingPunct="1">
      <a:defRPr sz="2600" kern="1200">
        <a:solidFill>
          <a:schemeClr val="tx1"/>
        </a:solidFill>
        <a:latin typeface="+mn-lt"/>
        <a:ea typeface="+mn-ea"/>
        <a:cs typeface="+mn-cs"/>
      </a:defRPr>
    </a:lvl1pPr>
    <a:lvl2pPr marL="975665" algn="l" defTabSz="1951330" rtl="0" eaLnBrk="1" latinLnBrk="0" hangingPunct="1">
      <a:defRPr sz="2600" kern="1200">
        <a:solidFill>
          <a:schemeClr val="tx1"/>
        </a:solidFill>
        <a:latin typeface="+mn-lt"/>
        <a:ea typeface="+mn-ea"/>
        <a:cs typeface="+mn-cs"/>
      </a:defRPr>
    </a:lvl2pPr>
    <a:lvl3pPr marL="1951330" algn="l" defTabSz="1951330" rtl="0" eaLnBrk="1" latinLnBrk="0" hangingPunct="1">
      <a:defRPr sz="2600" kern="1200">
        <a:solidFill>
          <a:schemeClr val="tx1"/>
        </a:solidFill>
        <a:latin typeface="+mn-lt"/>
        <a:ea typeface="+mn-ea"/>
        <a:cs typeface="+mn-cs"/>
      </a:defRPr>
    </a:lvl3pPr>
    <a:lvl4pPr marL="2926994" algn="l" defTabSz="1951330" rtl="0" eaLnBrk="1" latinLnBrk="0" hangingPunct="1">
      <a:defRPr sz="2600" kern="1200">
        <a:solidFill>
          <a:schemeClr val="tx1"/>
        </a:solidFill>
        <a:latin typeface="+mn-lt"/>
        <a:ea typeface="+mn-ea"/>
        <a:cs typeface="+mn-cs"/>
      </a:defRPr>
    </a:lvl4pPr>
    <a:lvl5pPr marL="3902659" algn="l" defTabSz="1951330" rtl="0" eaLnBrk="1" latinLnBrk="0" hangingPunct="1">
      <a:defRPr sz="2600" kern="1200">
        <a:solidFill>
          <a:schemeClr val="tx1"/>
        </a:solidFill>
        <a:latin typeface="+mn-lt"/>
        <a:ea typeface="+mn-ea"/>
        <a:cs typeface="+mn-cs"/>
      </a:defRPr>
    </a:lvl5pPr>
    <a:lvl6pPr marL="4878324" algn="l" defTabSz="1951330" rtl="0" eaLnBrk="1" latinLnBrk="0" hangingPunct="1">
      <a:defRPr sz="2600" kern="1200">
        <a:solidFill>
          <a:schemeClr val="tx1"/>
        </a:solidFill>
        <a:latin typeface="+mn-lt"/>
        <a:ea typeface="+mn-ea"/>
        <a:cs typeface="+mn-cs"/>
      </a:defRPr>
    </a:lvl6pPr>
    <a:lvl7pPr marL="5853989" algn="l" defTabSz="1951330" rtl="0" eaLnBrk="1" latinLnBrk="0" hangingPunct="1">
      <a:defRPr sz="2600" kern="1200">
        <a:solidFill>
          <a:schemeClr val="tx1"/>
        </a:solidFill>
        <a:latin typeface="+mn-lt"/>
        <a:ea typeface="+mn-ea"/>
        <a:cs typeface="+mn-cs"/>
      </a:defRPr>
    </a:lvl7pPr>
    <a:lvl8pPr marL="6829654" algn="l" defTabSz="1951330" rtl="0" eaLnBrk="1" latinLnBrk="0" hangingPunct="1">
      <a:defRPr sz="2600" kern="1200">
        <a:solidFill>
          <a:schemeClr val="tx1"/>
        </a:solidFill>
        <a:latin typeface="+mn-lt"/>
        <a:ea typeface="+mn-ea"/>
        <a:cs typeface="+mn-cs"/>
      </a:defRPr>
    </a:lvl8pPr>
    <a:lvl9pPr marL="7805318" algn="l" defTabSz="1951330" rtl="0" eaLnBrk="1" latinLnBrk="0" hangingPunct="1">
      <a:defRPr sz="2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919016" y="2831369"/>
            <a:ext cx="17514094" cy="6023163"/>
          </a:xfrm>
        </p:spPr>
        <p:txBody>
          <a:bodyPr anchor="b"/>
          <a:lstStyle>
            <a:lvl1pPr algn="ctr">
              <a:defRPr sz="128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919016" y="9086808"/>
            <a:ext cx="17514094" cy="4176966"/>
          </a:xfrm>
        </p:spPr>
        <p:txBody>
          <a:bodyPr/>
          <a:lstStyle>
            <a:lvl1pPr marL="0" indent="0" algn="ctr">
              <a:buNone/>
              <a:defRPr sz="5100"/>
            </a:lvl1pPr>
            <a:lvl2pPr marL="975665" indent="0" algn="ctr">
              <a:buNone/>
              <a:defRPr sz="4300"/>
            </a:lvl2pPr>
            <a:lvl3pPr marL="1951330" indent="0" algn="ctr">
              <a:buNone/>
              <a:defRPr sz="3800"/>
            </a:lvl3pPr>
            <a:lvl4pPr marL="2926994" indent="0" algn="ctr">
              <a:buNone/>
              <a:defRPr sz="3400"/>
            </a:lvl4pPr>
            <a:lvl5pPr marL="3902659" indent="0" algn="ctr">
              <a:buNone/>
              <a:defRPr sz="3400"/>
            </a:lvl5pPr>
            <a:lvl6pPr marL="4878324" indent="0" algn="ctr">
              <a:buNone/>
              <a:defRPr sz="3400"/>
            </a:lvl6pPr>
            <a:lvl7pPr marL="5853989" indent="0" algn="ctr">
              <a:buNone/>
              <a:defRPr sz="3400"/>
            </a:lvl7pPr>
            <a:lvl8pPr marL="6829654" indent="0" algn="ctr">
              <a:buNone/>
              <a:defRPr sz="3400"/>
            </a:lvl8pPr>
            <a:lvl9pPr marL="7805318" indent="0" algn="ctr">
              <a:buNone/>
              <a:defRPr sz="34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47FC819-EA6E-4F17-AAA0-42F122053726}" type="datetimeFigureOut">
              <a:rPr lang="zh-CN" altLang="en-US" smtClean="0"/>
              <a:pPr/>
              <a:t>2019/5/30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284815-5BAA-4DBF-A6A2-D810A2B08250}" type="slidenum">
              <a:rPr lang="zh-CN" altLang="en-US" smtClean="0"/>
              <a:pPr/>
              <a:t>‹#›</a:t>
            </a:fld>
            <a:endParaRPr lang="zh-CN" altLang="en-US"/>
          </a:p>
        </p:txBody>
      </p:sp>
    </p:spTree>
    <p:extLst>
      <p:ext uri="{BB962C8B-B14F-4D97-AF65-F5344CB8AC3E}">
        <p14:creationId xmlns="" xmlns:p14="http://schemas.microsoft.com/office/powerpoint/2010/main" val="171981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47FC819-EA6E-4F17-AAA0-42F122053726}" type="datetimeFigureOut">
              <a:rPr lang="zh-CN" altLang="en-US" smtClean="0"/>
              <a:pPr/>
              <a:t>2019/5/30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284815-5BAA-4DBF-A6A2-D810A2B08250}" type="slidenum">
              <a:rPr lang="zh-CN" altLang="en-US" smtClean="0"/>
              <a:pPr/>
              <a:t>‹#›</a:t>
            </a:fld>
            <a:endParaRPr lang="zh-CN" altLang="en-US"/>
          </a:p>
        </p:txBody>
      </p:sp>
    </p:spTree>
    <p:extLst>
      <p:ext uri="{BB962C8B-B14F-4D97-AF65-F5344CB8AC3E}">
        <p14:creationId xmlns="" xmlns:p14="http://schemas.microsoft.com/office/powerpoint/2010/main" val="185175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6711366" y="921095"/>
            <a:ext cx="5035302" cy="146614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605461" y="921095"/>
            <a:ext cx="14814004" cy="146614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47FC819-EA6E-4F17-AAA0-42F122053726}" type="datetimeFigureOut">
              <a:rPr lang="zh-CN" altLang="en-US" smtClean="0"/>
              <a:pPr/>
              <a:t>2019/5/30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284815-5BAA-4DBF-A6A2-D810A2B08250}" type="slidenum">
              <a:rPr lang="zh-CN" altLang="en-US" smtClean="0"/>
              <a:pPr/>
              <a:t>‹#›</a:t>
            </a:fld>
            <a:endParaRPr lang="zh-CN" altLang="en-US"/>
          </a:p>
        </p:txBody>
      </p:sp>
    </p:spTree>
    <p:extLst>
      <p:ext uri="{BB962C8B-B14F-4D97-AF65-F5344CB8AC3E}">
        <p14:creationId xmlns="" xmlns:p14="http://schemas.microsoft.com/office/powerpoint/2010/main" val="4284959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919016" y="2831369"/>
            <a:ext cx="17514094" cy="6023163"/>
          </a:xfrm>
        </p:spPr>
        <p:txBody>
          <a:bodyPr anchor="b"/>
          <a:lstStyle>
            <a:lvl1pPr algn="ctr">
              <a:defRPr sz="128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2919016" y="9086808"/>
            <a:ext cx="17514094" cy="4176966"/>
          </a:xfrm>
        </p:spPr>
        <p:txBody>
          <a:bodyPr/>
          <a:lstStyle>
            <a:lvl1pPr marL="0" indent="0" algn="ctr">
              <a:buNone/>
              <a:defRPr sz="5100"/>
            </a:lvl1pPr>
            <a:lvl2pPr marL="975665" indent="0" algn="ctr">
              <a:buNone/>
              <a:defRPr sz="4300"/>
            </a:lvl2pPr>
            <a:lvl3pPr marL="1951330" indent="0" algn="ctr">
              <a:buNone/>
              <a:defRPr sz="3800"/>
            </a:lvl3pPr>
            <a:lvl4pPr marL="2926994" indent="0" algn="ctr">
              <a:buNone/>
              <a:defRPr sz="3400"/>
            </a:lvl4pPr>
            <a:lvl5pPr marL="3902659" indent="0" algn="ctr">
              <a:buNone/>
              <a:defRPr sz="3400"/>
            </a:lvl5pPr>
            <a:lvl6pPr marL="4878324" indent="0" algn="ctr">
              <a:buNone/>
              <a:defRPr sz="3400"/>
            </a:lvl6pPr>
            <a:lvl7pPr marL="5853989" indent="0" algn="ctr">
              <a:buNone/>
              <a:defRPr sz="3400"/>
            </a:lvl7pPr>
            <a:lvl8pPr marL="6829654" indent="0" algn="ctr">
              <a:buNone/>
              <a:defRPr sz="3400"/>
            </a:lvl8pPr>
            <a:lvl9pPr marL="7805318" indent="0" algn="ctr">
              <a:buNone/>
              <a:defRPr sz="34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47FC819-EA6E-4F17-AAA0-42F122053726}" type="datetimeFigureOut">
              <a:rPr lang="zh-CN" altLang="en-US" smtClean="0">
                <a:solidFill>
                  <a:prstClr val="black">
                    <a:tint val="75000"/>
                  </a:prstClr>
                </a:solidFill>
              </a:rPr>
              <a:pPr/>
              <a:t>2019/5/30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1284815-5BAA-4DBF-A6A2-D810A2B082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693870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47FC819-EA6E-4F17-AAA0-42F122053726}" type="datetimeFigureOut">
              <a:rPr lang="zh-CN" altLang="en-US" smtClean="0">
                <a:solidFill>
                  <a:prstClr val="black">
                    <a:tint val="75000"/>
                  </a:prstClr>
                </a:solidFill>
              </a:rPr>
              <a:pPr/>
              <a:t>2019/5/30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1284815-5BAA-4DBF-A6A2-D810A2B082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767815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593294" y="4313132"/>
            <a:ext cx="20141208" cy="7196557"/>
          </a:xfrm>
        </p:spPr>
        <p:txBody>
          <a:bodyPr anchor="b"/>
          <a:lstStyle>
            <a:lvl1pPr>
              <a:defRPr sz="128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593294" y="11577776"/>
            <a:ext cx="20141208" cy="3784500"/>
          </a:xfrm>
        </p:spPr>
        <p:txBody>
          <a:bodyPr/>
          <a:lstStyle>
            <a:lvl1pPr marL="0" indent="0">
              <a:buNone/>
              <a:defRPr sz="5100">
                <a:solidFill>
                  <a:schemeClr val="tx1">
                    <a:tint val="75000"/>
                  </a:schemeClr>
                </a:solidFill>
              </a:defRPr>
            </a:lvl1pPr>
            <a:lvl2pPr marL="975665" indent="0">
              <a:buNone/>
              <a:defRPr sz="4300">
                <a:solidFill>
                  <a:schemeClr val="tx1">
                    <a:tint val="75000"/>
                  </a:schemeClr>
                </a:solidFill>
              </a:defRPr>
            </a:lvl2pPr>
            <a:lvl3pPr marL="1951330" indent="0">
              <a:buNone/>
              <a:defRPr sz="3800">
                <a:solidFill>
                  <a:schemeClr val="tx1">
                    <a:tint val="75000"/>
                  </a:schemeClr>
                </a:solidFill>
              </a:defRPr>
            </a:lvl3pPr>
            <a:lvl4pPr marL="2926994" indent="0">
              <a:buNone/>
              <a:defRPr sz="3400">
                <a:solidFill>
                  <a:schemeClr val="tx1">
                    <a:tint val="75000"/>
                  </a:schemeClr>
                </a:solidFill>
              </a:defRPr>
            </a:lvl4pPr>
            <a:lvl5pPr marL="3902659" indent="0">
              <a:buNone/>
              <a:defRPr sz="3400">
                <a:solidFill>
                  <a:schemeClr val="tx1">
                    <a:tint val="75000"/>
                  </a:schemeClr>
                </a:solidFill>
              </a:defRPr>
            </a:lvl5pPr>
            <a:lvl6pPr marL="4878324" indent="0">
              <a:buNone/>
              <a:defRPr sz="3400">
                <a:solidFill>
                  <a:schemeClr val="tx1">
                    <a:tint val="75000"/>
                  </a:schemeClr>
                </a:solidFill>
              </a:defRPr>
            </a:lvl6pPr>
            <a:lvl7pPr marL="5853989" indent="0">
              <a:buNone/>
              <a:defRPr sz="3400">
                <a:solidFill>
                  <a:schemeClr val="tx1">
                    <a:tint val="75000"/>
                  </a:schemeClr>
                </a:solidFill>
              </a:defRPr>
            </a:lvl7pPr>
            <a:lvl8pPr marL="6829654" indent="0">
              <a:buNone/>
              <a:defRPr sz="3400">
                <a:solidFill>
                  <a:schemeClr val="tx1">
                    <a:tint val="75000"/>
                  </a:schemeClr>
                </a:solidFill>
              </a:defRPr>
            </a:lvl8pPr>
            <a:lvl9pPr marL="7805318" indent="0">
              <a:buNone/>
              <a:defRPr sz="3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47FC819-EA6E-4F17-AAA0-42F122053726}" type="datetimeFigureOut">
              <a:rPr lang="zh-CN" altLang="en-US" smtClean="0">
                <a:solidFill>
                  <a:prstClr val="black">
                    <a:tint val="75000"/>
                  </a:prstClr>
                </a:solidFill>
              </a:rPr>
              <a:pPr/>
              <a:t>2019/5/30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1284815-5BAA-4DBF-A6A2-D810A2B082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479281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605459" y="4605477"/>
            <a:ext cx="9924653" cy="1097705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1822013" y="4605477"/>
            <a:ext cx="9924653" cy="1097705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47FC819-EA6E-4F17-AAA0-42F122053726}" type="datetimeFigureOut">
              <a:rPr lang="zh-CN" altLang="en-US" smtClean="0">
                <a:solidFill>
                  <a:prstClr val="black">
                    <a:tint val="75000"/>
                  </a:prstClr>
                </a:solidFill>
              </a:rPr>
              <a:pPr/>
              <a:t>2019/5/30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1284815-5BAA-4DBF-A6A2-D810A2B082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44795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608500" y="921099"/>
            <a:ext cx="20141208" cy="3343978"/>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608503" y="4241045"/>
            <a:ext cx="9879043" cy="2078471"/>
          </a:xfrm>
        </p:spPr>
        <p:txBody>
          <a:bodyPr anchor="b"/>
          <a:lstStyle>
            <a:lvl1pPr marL="0" indent="0">
              <a:buNone/>
              <a:defRPr sz="5100" b="1"/>
            </a:lvl1pPr>
            <a:lvl2pPr marL="975665" indent="0">
              <a:buNone/>
              <a:defRPr sz="4300" b="1"/>
            </a:lvl2pPr>
            <a:lvl3pPr marL="1951330" indent="0">
              <a:buNone/>
              <a:defRPr sz="3800" b="1"/>
            </a:lvl3pPr>
            <a:lvl4pPr marL="2926994" indent="0">
              <a:buNone/>
              <a:defRPr sz="3400" b="1"/>
            </a:lvl4pPr>
            <a:lvl5pPr marL="3902659" indent="0">
              <a:buNone/>
              <a:defRPr sz="3400" b="1"/>
            </a:lvl5pPr>
            <a:lvl6pPr marL="4878324" indent="0">
              <a:buNone/>
              <a:defRPr sz="3400" b="1"/>
            </a:lvl6pPr>
            <a:lvl7pPr marL="5853989" indent="0">
              <a:buNone/>
              <a:defRPr sz="3400" b="1"/>
            </a:lvl7pPr>
            <a:lvl8pPr marL="6829654" indent="0">
              <a:buNone/>
              <a:defRPr sz="3400" b="1"/>
            </a:lvl8pPr>
            <a:lvl9pPr marL="7805318" indent="0">
              <a:buNone/>
              <a:defRPr sz="3400" b="1"/>
            </a:lvl9pPr>
          </a:lstStyle>
          <a:p>
            <a:pPr lvl="0"/>
            <a:r>
              <a:rPr lang="zh-CN" altLang="en-US" smtClean="0"/>
              <a:t>单击此处编辑母版文本样式</a:t>
            </a:r>
          </a:p>
        </p:txBody>
      </p:sp>
      <p:sp>
        <p:nvSpPr>
          <p:cNvPr id="4" name="内容占位符 3"/>
          <p:cNvSpPr>
            <a:spLocks noGrp="1"/>
          </p:cNvSpPr>
          <p:nvPr>
            <p:ph sz="half" idx="2"/>
          </p:nvPr>
        </p:nvSpPr>
        <p:spPr>
          <a:xfrm>
            <a:off x="1608503" y="6319515"/>
            <a:ext cx="9879043" cy="929505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1822015" y="4241045"/>
            <a:ext cx="9927695" cy="2078471"/>
          </a:xfrm>
        </p:spPr>
        <p:txBody>
          <a:bodyPr anchor="b"/>
          <a:lstStyle>
            <a:lvl1pPr marL="0" indent="0">
              <a:buNone/>
              <a:defRPr sz="5100" b="1"/>
            </a:lvl1pPr>
            <a:lvl2pPr marL="975665" indent="0">
              <a:buNone/>
              <a:defRPr sz="4300" b="1"/>
            </a:lvl2pPr>
            <a:lvl3pPr marL="1951330" indent="0">
              <a:buNone/>
              <a:defRPr sz="3800" b="1"/>
            </a:lvl3pPr>
            <a:lvl4pPr marL="2926994" indent="0">
              <a:buNone/>
              <a:defRPr sz="3400" b="1"/>
            </a:lvl4pPr>
            <a:lvl5pPr marL="3902659" indent="0">
              <a:buNone/>
              <a:defRPr sz="3400" b="1"/>
            </a:lvl5pPr>
            <a:lvl6pPr marL="4878324" indent="0">
              <a:buNone/>
              <a:defRPr sz="3400" b="1"/>
            </a:lvl6pPr>
            <a:lvl7pPr marL="5853989" indent="0">
              <a:buNone/>
              <a:defRPr sz="3400" b="1"/>
            </a:lvl7pPr>
            <a:lvl8pPr marL="6829654" indent="0">
              <a:buNone/>
              <a:defRPr sz="3400" b="1"/>
            </a:lvl8pPr>
            <a:lvl9pPr marL="7805318" indent="0">
              <a:buNone/>
              <a:defRPr sz="3400" b="1"/>
            </a:lvl9pPr>
          </a:lstStyle>
          <a:p>
            <a:pPr lvl="0"/>
            <a:r>
              <a:rPr lang="zh-CN" altLang="en-US" smtClean="0"/>
              <a:t>单击此处编辑母版文本样式</a:t>
            </a:r>
          </a:p>
        </p:txBody>
      </p:sp>
      <p:sp>
        <p:nvSpPr>
          <p:cNvPr id="6" name="内容占位符 5"/>
          <p:cNvSpPr>
            <a:spLocks noGrp="1"/>
          </p:cNvSpPr>
          <p:nvPr>
            <p:ph sz="quarter" idx="4"/>
          </p:nvPr>
        </p:nvSpPr>
        <p:spPr>
          <a:xfrm>
            <a:off x="11822015" y="6319515"/>
            <a:ext cx="9927695" cy="929505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47FC819-EA6E-4F17-AAA0-42F122053726}" type="datetimeFigureOut">
              <a:rPr lang="zh-CN" altLang="en-US" smtClean="0">
                <a:solidFill>
                  <a:prstClr val="black">
                    <a:tint val="75000"/>
                  </a:prstClr>
                </a:solidFill>
              </a:rPr>
              <a:pPr/>
              <a:t>2019/5/30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D1284815-5BAA-4DBF-A6A2-D810A2B082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233376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47FC819-EA6E-4F17-AAA0-42F122053726}" type="datetimeFigureOut">
              <a:rPr lang="zh-CN" altLang="en-US" smtClean="0">
                <a:solidFill>
                  <a:prstClr val="black">
                    <a:tint val="75000"/>
                  </a:prstClr>
                </a:solidFill>
              </a:rPr>
              <a:pPr/>
              <a:t>2019/5/30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D1284815-5BAA-4DBF-A6A2-D810A2B082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275424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47FC819-EA6E-4F17-AAA0-42F122053726}" type="datetimeFigureOut">
              <a:rPr lang="zh-CN" altLang="en-US" smtClean="0">
                <a:solidFill>
                  <a:prstClr val="black">
                    <a:tint val="75000"/>
                  </a:prstClr>
                </a:solidFill>
              </a:rPr>
              <a:pPr/>
              <a:t>2019/5/30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D1284815-5BAA-4DBF-A6A2-D810A2B082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072800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608501" y="1153372"/>
            <a:ext cx="7531667" cy="4036801"/>
          </a:xfrm>
        </p:spPr>
        <p:txBody>
          <a:bodyPr anchor="b"/>
          <a:lstStyle>
            <a:lvl1pPr>
              <a:defRPr sz="68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9927695" y="2490966"/>
            <a:ext cx="11822013" cy="12294622"/>
          </a:xfrm>
        </p:spPr>
        <p:txBody>
          <a:bodyPr/>
          <a:lstStyle>
            <a:lvl1pPr>
              <a:defRPr sz="6800"/>
            </a:lvl1pPr>
            <a:lvl2pPr>
              <a:defRPr sz="6000"/>
            </a:lvl2pPr>
            <a:lvl3pPr>
              <a:defRPr sz="5100"/>
            </a:lvl3pPr>
            <a:lvl4pPr>
              <a:defRPr sz="4300"/>
            </a:lvl4pPr>
            <a:lvl5pPr>
              <a:defRPr sz="4300"/>
            </a:lvl5pPr>
            <a:lvl6pPr>
              <a:defRPr sz="4300"/>
            </a:lvl6pPr>
            <a:lvl7pPr>
              <a:defRPr sz="4300"/>
            </a:lvl7pPr>
            <a:lvl8pPr>
              <a:defRPr sz="4300"/>
            </a:lvl8pPr>
            <a:lvl9pPr>
              <a:defRPr sz="4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608501" y="5190172"/>
            <a:ext cx="7531667" cy="9615437"/>
          </a:xfrm>
        </p:spPr>
        <p:txBody>
          <a:bodyPr/>
          <a:lstStyle>
            <a:lvl1pPr marL="0" indent="0">
              <a:buNone/>
              <a:defRPr sz="3400"/>
            </a:lvl1pPr>
            <a:lvl2pPr marL="975665" indent="0">
              <a:buNone/>
              <a:defRPr sz="3000"/>
            </a:lvl2pPr>
            <a:lvl3pPr marL="1951330" indent="0">
              <a:buNone/>
              <a:defRPr sz="2600"/>
            </a:lvl3pPr>
            <a:lvl4pPr marL="2926994" indent="0">
              <a:buNone/>
              <a:defRPr sz="2100"/>
            </a:lvl4pPr>
            <a:lvl5pPr marL="3902659" indent="0">
              <a:buNone/>
              <a:defRPr sz="2100"/>
            </a:lvl5pPr>
            <a:lvl6pPr marL="4878324" indent="0">
              <a:buNone/>
              <a:defRPr sz="2100"/>
            </a:lvl6pPr>
            <a:lvl7pPr marL="5853989" indent="0">
              <a:buNone/>
              <a:defRPr sz="2100"/>
            </a:lvl7pPr>
            <a:lvl8pPr marL="6829654" indent="0">
              <a:buNone/>
              <a:defRPr sz="2100"/>
            </a:lvl8pPr>
            <a:lvl9pPr marL="7805318" indent="0">
              <a:buNone/>
              <a:defRPr sz="2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47FC819-EA6E-4F17-AAA0-42F122053726}" type="datetimeFigureOut">
              <a:rPr lang="zh-CN" altLang="en-US" smtClean="0">
                <a:solidFill>
                  <a:prstClr val="black">
                    <a:tint val="75000"/>
                  </a:prstClr>
                </a:solidFill>
              </a:rPr>
              <a:pPr/>
              <a:t>2019/5/30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1284815-5BAA-4DBF-A6A2-D810A2B082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108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47FC819-EA6E-4F17-AAA0-42F122053726}" type="datetimeFigureOut">
              <a:rPr lang="zh-CN" altLang="en-US" smtClean="0"/>
              <a:pPr/>
              <a:t>2019/5/30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284815-5BAA-4DBF-A6A2-D810A2B08250}" type="slidenum">
              <a:rPr lang="zh-CN" altLang="en-US" smtClean="0"/>
              <a:pPr/>
              <a:t>‹#›</a:t>
            </a:fld>
            <a:endParaRPr lang="zh-CN" altLang="en-US"/>
          </a:p>
        </p:txBody>
      </p:sp>
    </p:spTree>
    <p:extLst>
      <p:ext uri="{BB962C8B-B14F-4D97-AF65-F5344CB8AC3E}">
        <p14:creationId xmlns="" xmlns:p14="http://schemas.microsoft.com/office/powerpoint/2010/main" val="1886249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608501" y="1153372"/>
            <a:ext cx="7531667" cy="4036801"/>
          </a:xfrm>
        </p:spPr>
        <p:txBody>
          <a:bodyPr anchor="b"/>
          <a:lstStyle>
            <a:lvl1pPr>
              <a:defRPr sz="68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9927695" y="2490966"/>
            <a:ext cx="11822013" cy="12294622"/>
          </a:xfrm>
        </p:spPr>
        <p:txBody>
          <a:bodyPr/>
          <a:lstStyle>
            <a:lvl1pPr marL="0" indent="0">
              <a:buNone/>
              <a:defRPr sz="6800"/>
            </a:lvl1pPr>
            <a:lvl2pPr marL="975665" indent="0">
              <a:buNone/>
              <a:defRPr sz="6000"/>
            </a:lvl2pPr>
            <a:lvl3pPr marL="1951330" indent="0">
              <a:buNone/>
              <a:defRPr sz="5100"/>
            </a:lvl3pPr>
            <a:lvl4pPr marL="2926994" indent="0">
              <a:buNone/>
              <a:defRPr sz="4300"/>
            </a:lvl4pPr>
            <a:lvl5pPr marL="3902659" indent="0">
              <a:buNone/>
              <a:defRPr sz="4300"/>
            </a:lvl5pPr>
            <a:lvl6pPr marL="4878324" indent="0">
              <a:buNone/>
              <a:defRPr sz="4300"/>
            </a:lvl6pPr>
            <a:lvl7pPr marL="5853989" indent="0">
              <a:buNone/>
              <a:defRPr sz="4300"/>
            </a:lvl7pPr>
            <a:lvl8pPr marL="6829654" indent="0">
              <a:buNone/>
              <a:defRPr sz="4300"/>
            </a:lvl8pPr>
            <a:lvl9pPr marL="7805318" indent="0">
              <a:buNone/>
              <a:defRPr sz="4300"/>
            </a:lvl9pPr>
          </a:lstStyle>
          <a:p>
            <a:endParaRPr lang="zh-CN" altLang="en-US"/>
          </a:p>
        </p:txBody>
      </p:sp>
      <p:sp>
        <p:nvSpPr>
          <p:cNvPr id="4" name="文本占位符 3"/>
          <p:cNvSpPr>
            <a:spLocks noGrp="1"/>
          </p:cNvSpPr>
          <p:nvPr>
            <p:ph type="body" sz="half" idx="2"/>
          </p:nvPr>
        </p:nvSpPr>
        <p:spPr>
          <a:xfrm>
            <a:off x="1608501" y="5190172"/>
            <a:ext cx="7531667" cy="9615437"/>
          </a:xfrm>
        </p:spPr>
        <p:txBody>
          <a:bodyPr/>
          <a:lstStyle>
            <a:lvl1pPr marL="0" indent="0">
              <a:buNone/>
              <a:defRPr sz="3400"/>
            </a:lvl1pPr>
            <a:lvl2pPr marL="975665" indent="0">
              <a:buNone/>
              <a:defRPr sz="3000"/>
            </a:lvl2pPr>
            <a:lvl3pPr marL="1951330" indent="0">
              <a:buNone/>
              <a:defRPr sz="2600"/>
            </a:lvl3pPr>
            <a:lvl4pPr marL="2926994" indent="0">
              <a:buNone/>
              <a:defRPr sz="2100"/>
            </a:lvl4pPr>
            <a:lvl5pPr marL="3902659" indent="0">
              <a:buNone/>
              <a:defRPr sz="2100"/>
            </a:lvl5pPr>
            <a:lvl6pPr marL="4878324" indent="0">
              <a:buNone/>
              <a:defRPr sz="2100"/>
            </a:lvl6pPr>
            <a:lvl7pPr marL="5853989" indent="0">
              <a:buNone/>
              <a:defRPr sz="2100"/>
            </a:lvl7pPr>
            <a:lvl8pPr marL="6829654" indent="0">
              <a:buNone/>
              <a:defRPr sz="2100"/>
            </a:lvl8pPr>
            <a:lvl9pPr marL="7805318" indent="0">
              <a:buNone/>
              <a:defRPr sz="2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47FC819-EA6E-4F17-AAA0-42F122053726}" type="datetimeFigureOut">
              <a:rPr lang="zh-CN" altLang="en-US" smtClean="0">
                <a:solidFill>
                  <a:prstClr val="black">
                    <a:tint val="75000"/>
                  </a:prstClr>
                </a:solidFill>
              </a:rPr>
              <a:pPr/>
              <a:t>2019/5/30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D1284815-5BAA-4DBF-A6A2-D810A2B082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81060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47FC819-EA6E-4F17-AAA0-42F122053726}" type="datetimeFigureOut">
              <a:rPr lang="zh-CN" altLang="en-US" smtClean="0">
                <a:solidFill>
                  <a:prstClr val="black">
                    <a:tint val="75000"/>
                  </a:prstClr>
                </a:solidFill>
              </a:rPr>
              <a:pPr/>
              <a:t>2019/5/30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1284815-5BAA-4DBF-A6A2-D810A2B082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122763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6711366" y="921095"/>
            <a:ext cx="5035302" cy="146614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605461" y="921095"/>
            <a:ext cx="14814004" cy="146614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47FC819-EA6E-4F17-AAA0-42F122053726}" type="datetimeFigureOut">
              <a:rPr lang="zh-CN" altLang="en-US" smtClean="0">
                <a:solidFill>
                  <a:prstClr val="black">
                    <a:tint val="75000"/>
                  </a:prstClr>
                </a:solidFill>
              </a:rPr>
              <a:pPr/>
              <a:t>2019/5/30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D1284815-5BAA-4DBF-A6A2-D810A2B082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98331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593294" y="4313132"/>
            <a:ext cx="20141208" cy="7196557"/>
          </a:xfrm>
        </p:spPr>
        <p:txBody>
          <a:bodyPr anchor="b"/>
          <a:lstStyle>
            <a:lvl1pPr>
              <a:defRPr sz="128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593294" y="11577776"/>
            <a:ext cx="20141208" cy="3784500"/>
          </a:xfrm>
        </p:spPr>
        <p:txBody>
          <a:bodyPr/>
          <a:lstStyle>
            <a:lvl1pPr marL="0" indent="0">
              <a:buNone/>
              <a:defRPr sz="5100">
                <a:solidFill>
                  <a:schemeClr val="tx1">
                    <a:tint val="75000"/>
                  </a:schemeClr>
                </a:solidFill>
              </a:defRPr>
            </a:lvl1pPr>
            <a:lvl2pPr marL="975665" indent="0">
              <a:buNone/>
              <a:defRPr sz="4300">
                <a:solidFill>
                  <a:schemeClr val="tx1">
                    <a:tint val="75000"/>
                  </a:schemeClr>
                </a:solidFill>
              </a:defRPr>
            </a:lvl2pPr>
            <a:lvl3pPr marL="1951330" indent="0">
              <a:buNone/>
              <a:defRPr sz="3800">
                <a:solidFill>
                  <a:schemeClr val="tx1">
                    <a:tint val="75000"/>
                  </a:schemeClr>
                </a:solidFill>
              </a:defRPr>
            </a:lvl3pPr>
            <a:lvl4pPr marL="2926994" indent="0">
              <a:buNone/>
              <a:defRPr sz="3400">
                <a:solidFill>
                  <a:schemeClr val="tx1">
                    <a:tint val="75000"/>
                  </a:schemeClr>
                </a:solidFill>
              </a:defRPr>
            </a:lvl4pPr>
            <a:lvl5pPr marL="3902659" indent="0">
              <a:buNone/>
              <a:defRPr sz="3400">
                <a:solidFill>
                  <a:schemeClr val="tx1">
                    <a:tint val="75000"/>
                  </a:schemeClr>
                </a:solidFill>
              </a:defRPr>
            </a:lvl5pPr>
            <a:lvl6pPr marL="4878324" indent="0">
              <a:buNone/>
              <a:defRPr sz="3400">
                <a:solidFill>
                  <a:schemeClr val="tx1">
                    <a:tint val="75000"/>
                  </a:schemeClr>
                </a:solidFill>
              </a:defRPr>
            </a:lvl6pPr>
            <a:lvl7pPr marL="5853989" indent="0">
              <a:buNone/>
              <a:defRPr sz="3400">
                <a:solidFill>
                  <a:schemeClr val="tx1">
                    <a:tint val="75000"/>
                  </a:schemeClr>
                </a:solidFill>
              </a:defRPr>
            </a:lvl7pPr>
            <a:lvl8pPr marL="6829654" indent="0">
              <a:buNone/>
              <a:defRPr sz="3400">
                <a:solidFill>
                  <a:schemeClr val="tx1">
                    <a:tint val="75000"/>
                  </a:schemeClr>
                </a:solidFill>
              </a:defRPr>
            </a:lvl8pPr>
            <a:lvl9pPr marL="7805318" indent="0">
              <a:buNone/>
              <a:defRPr sz="3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47FC819-EA6E-4F17-AAA0-42F122053726}" type="datetimeFigureOut">
              <a:rPr lang="zh-CN" altLang="en-US" smtClean="0"/>
              <a:pPr/>
              <a:t>2019/5/30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284815-5BAA-4DBF-A6A2-D810A2B08250}" type="slidenum">
              <a:rPr lang="zh-CN" altLang="en-US" smtClean="0"/>
              <a:pPr/>
              <a:t>‹#›</a:t>
            </a:fld>
            <a:endParaRPr lang="zh-CN" altLang="en-US"/>
          </a:p>
        </p:txBody>
      </p:sp>
    </p:spTree>
    <p:extLst>
      <p:ext uri="{BB962C8B-B14F-4D97-AF65-F5344CB8AC3E}">
        <p14:creationId xmlns="" xmlns:p14="http://schemas.microsoft.com/office/powerpoint/2010/main" val="1050328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605459" y="4605477"/>
            <a:ext cx="9924653" cy="1097705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1822013" y="4605477"/>
            <a:ext cx="9924653" cy="1097705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47FC819-EA6E-4F17-AAA0-42F122053726}" type="datetimeFigureOut">
              <a:rPr lang="zh-CN" altLang="en-US" smtClean="0"/>
              <a:pPr/>
              <a:t>2019/5/30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284815-5BAA-4DBF-A6A2-D810A2B08250}" type="slidenum">
              <a:rPr lang="zh-CN" altLang="en-US" smtClean="0"/>
              <a:pPr/>
              <a:t>‹#›</a:t>
            </a:fld>
            <a:endParaRPr lang="zh-CN" altLang="en-US"/>
          </a:p>
        </p:txBody>
      </p:sp>
    </p:spTree>
    <p:extLst>
      <p:ext uri="{BB962C8B-B14F-4D97-AF65-F5344CB8AC3E}">
        <p14:creationId xmlns="" xmlns:p14="http://schemas.microsoft.com/office/powerpoint/2010/main" val="68492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608500" y="921099"/>
            <a:ext cx="20141208" cy="3343978"/>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608503" y="4241045"/>
            <a:ext cx="9879043" cy="2078471"/>
          </a:xfrm>
        </p:spPr>
        <p:txBody>
          <a:bodyPr anchor="b"/>
          <a:lstStyle>
            <a:lvl1pPr marL="0" indent="0">
              <a:buNone/>
              <a:defRPr sz="5100" b="1"/>
            </a:lvl1pPr>
            <a:lvl2pPr marL="975665" indent="0">
              <a:buNone/>
              <a:defRPr sz="4300" b="1"/>
            </a:lvl2pPr>
            <a:lvl3pPr marL="1951330" indent="0">
              <a:buNone/>
              <a:defRPr sz="3800" b="1"/>
            </a:lvl3pPr>
            <a:lvl4pPr marL="2926994" indent="0">
              <a:buNone/>
              <a:defRPr sz="3400" b="1"/>
            </a:lvl4pPr>
            <a:lvl5pPr marL="3902659" indent="0">
              <a:buNone/>
              <a:defRPr sz="3400" b="1"/>
            </a:lvl5pPr>
            <a:lvl6pPr marL="4878324" indent="0">
              <a:buNone/>
              <a:defRPr sz="3400" b="1"/>
            </a:lvl6pPr>
            <a:lvl7pPr marL="5853989" indent="0">
              <a:buNone/>
              <a:defRPr sz="3400" b="1"/>
            </a:lvl7pPr>
            <a:lvl8pPr marL="6829654" indent="0">
              <a:buNone/>
              <a:defRPr sz="3400" b="1"/>
            </a:lvl8pPr>
            <a:lvl9pPr marL="7805318" indent="0">
              <a:buNone/>
              <a:defRPr sz="3400" b="1"/>
            </a:lvl9pPr>
          </a:lstStyle>
          <a:p>
            <a:pPr lvl="0"/>
            <a:r>
              <a:rPr lang="zh-CN" altLang="en-US" smtClean="0"/>
              <a:t>单击此处编辑母版文本样式</a:t>
            </a:r>
          </a:p>
        </p:txBody>
      </p:sp>
      <p:sp>
        <p:nvSpPr>
          <p:cNvPr id="4" name="内容占位符 3"/>
          <p:cNvSpPr>
            <a:spLocks noGrp="1"/>
          </p:cNvSpPr>
          <p:nvPr>
            <p:ph sz="half" idx="2"/>
          </p:nvPr>
        </p:nvSpPr>
        <p:spPr>
          <a:xfrm>
            <a:off x="1608503" y="6319515"/>
            <a:ext cx="9879043" cy="929505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1822015" y="4241045"/>
            <a:ext cx="9927695" cy="2078471"/>
          </a:xfrm>
        </p:spPr>
        <p:txBody>
          <a:bodyPr anchor="b"/>
          <a:lstStyle>
            <a:lvl1pPr marL="0" indent="0">
              <a:buNone/>
              <a:defRPr sz="5100" b="1"/>
            </a:lvl1pPr>
            <a:lvl2pPr marL="975665" indent="0">
              <a:buNone/>
              <a:defRPr sz="4300" b="1"/>
            </a:lvl2pPr>
            <a:lvl3pPr marL="1951330" indent="0">
              <a:buNone/>
              <a:defRPr sz="3800" b="1"/>
            </a:lvl3pPr>
            <a:lvl4pPr marL="2926994" indent="0">
              <a:buNone/>
              <a:defRPr sz="3400" b="1"/>
            </a:lvl4pPr>
            <a:lvl5pPr marL="3902659" indent="0">
              <a:buNone/>
              <a:defRPr sz="3400" b="1"/>
            </a:lvl5pPr>
            <a:lvl6pPr marL="4878324" indent="0">
              <a:buNone/>
              <a:defRPr sz="3400" b="1"/>
            </a:lvl6pPr>
            <a:lvl7pPr marL="5853989" indent="0">
              <a:buNone/>
              <a:defRPr sz="3400" b="1"/>
            </a:lvl7pPr>
            <a:lvl8pPr marL="6829654" indent="0">
              <a:buNone/>
              <a:defRPr sz="3400" b="1"/>
            </a:lvl8pPr>
            <a:lvl9pPr marL="7805318" indent="0">
              <a:buNone/>
              <a:defRPr sz="3400" b="1"/>
            </a:lvl9pPr>
          </a:lstStyle>
          <a:p>
            <a:pPr lvl="0"/>
            <a:r>
              <a:rPr lang="zh-CN" altLang="en-US" smtClean="0"/>
              <a:t>单击此处编辑母版文本样式</a:t>
            </a:r>
          </a:p>
        </p:txBody>
      </p:sp>
      <p:sp>
        <p:nvSpPr>
          <p:cNvPr id="6" name="内容占位符 5"/>
          <p:cNvSpPr>
            <a:spLocks noGrp="1"/>
          </p:cNvSpPr>
          <p:nvPr>
            <p:ph sz="quarter" idx="4"/>
          </p:nvPr>
        </p:nvSpPr>
        <p:spPr>
          <a:xfrm>
            <a:off x="11822015" y="6319515"/>
            <a:ext cx="9927695" cy="929505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47FC819-EA6E-4F17-AAA0-42F122053726}" type="datetimeFigureOut">
              <a:rPr lang="zh-CN" altLang="en-US" smtClean="0"/>
              <a:pPr/>
              <a:t>2019/5/30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1284815-5BAA-4DBF-A6A2-D810A2B08250}" type="slidenum">
              <a:rPr lang="zh-CN" altLang="en-US" smtClean="0"/>
              <a:pPr/>
              <a:t>‹#›</a:t>
            </a:fld>
            <a:endParaRPr lang="zh-CN" altLang="en-US"/>
          </a:p>
        </p:txBody>
      </p:sp>
    </p:spTree>
    <p:extLst>
      <p:ext uri="{BB962C8B-B14F-4D97-AF65-F5344CB8AC3E}">
        <p14:creationId xmlns="" xmlns:p14="http://schemas.microsoft.com/office/powerpoint/2010/main" val="2993204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47FC819-EA6E-4F17-AAA0-42F122053726}" type="datetimeFigureOut">
              <a:rPr lang="zh-CN" altLang="en-US" smtClean="0"/>
              <a:pPr/>
              <a:t>2019/5/30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1284815-5BAA-4DBF-A6A2-D810A2B08250}" type="slidenum">
              <a:rPr lang="zh-CN" altLang="en-US" smtClean="0"/>
              <a:pPr/>
              <a:t>‹#›</a:t>
            </a:fld>
            <a:endParaRPr lang="zh-CN" altLang="en-US"/>
          </a:p>
        </p:txBody>
      </p:sp>
    </p:spTree>
    <p:extLst>
      <p:ext uri="{BB962C8B-B14F-4D97-AF65-F5344CB8AC3E}">
        <p14:creationId xmlns="" xmlns:p14="http://schemas.microsoft.com/office/powerpoint/2010/main" val="378641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47FC819-EA6E-4F17-AAA0-42F122053726}" type="datetimeFigureOut">
              <a:rPr lang="zh-CN" altLang="en-US" smtClean="0"/>
              <a:pPr/>
              <a:t>2019/5/30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1284815-5BAA-4DBF-A6A2-D810A2B08250}" type="slidenum">
              <a:rPr lang="zh-CN" altLang="en-US" smtClean="0"/>
              <a:pPr/>
              <a:t>‹#›</a:t>
            </a:fld>
            <a:endParaRPr lang="zh-CN" altLang="en-US"/>
          </a:p>
        </p:txBody>
      </p:sp>
    </p:spTree>
    <p:extLst>
      <p:ext uri="{BB962C8B-B14F-4D97-AF65-F5344CB8AC3E}">
        <p14:creationId xmlns="" xmlns:p14="http://schemas.microsoft.com/office/powerpoint/2010/main" val="1226846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608501" y="1153372"/>
            <a:ext cx="7531667" cy="4036801"/>
          </a:xfrm>
        </p:spPr>
        <p:txBody>
          <a:bodyPr anchor="b"/>
          <a:lstStyle>
            <a:lvl1pPr>
              <a:defRPr sz="68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9927695" y="2490966"/>
            <a:ext cx="11822013" cy="12294622"/>
          </a:xfrm>
        </p:spPr>
        <p:txBody>
          <a:bodyPr/>
          <a:lstStyle>
            <a:lvl1pPr>
              <a:defRPr sz="6800"/>
            </a:lvl1pPr>
            <a:lvl2pPr>
              <a:defRPr sz="6000"/>
            </a:lvl2pPr>
            <a:lvl3pPr>
              <a:defRPr sz="5100"/>
            </a:lvl3pPr>
            <a:lvl4pPr>
              <a:defRPr sz="4300"/>
            </a:lvl4pPr>
            <a:lvl5pPr>
              <a:defRPr sz="4300"/>
            </a:lvl5pPr>
            <a:lvl6pPr>
              <a:defRPr sz="4300"/>
            </a:lvl6pPr>
            <a:lvl7pPr>
              <a:defRPr sz="4300"/>
            </a:lvl7pPr>
            <a:lvl8pPr>
              <a:defRPr sz="4300"/>
            </a:lvl8pPr>
            <a:lvl9pPr>
              <a:defRPr sz="4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608501" y="5190172"/>
            <a:ext cx="7531667" cy="9615437"/>
          </a:xfrm>
        </p:spPr>
        <p:txBody>
          <a:bodyPr/>
          <a:lstStyle>
            <a:lvl1pPr marL="0" indent="0">
              <a:buNone/>
              <a:defRPr sz="3400"/>
            </a:lvl1pPr>
            <a:lvl2pPr marL="975665" indent="0">
              <a:buNone/>
              <a:defRPr sz="3000"/>
            </a:lvl2pPr>
            <a:lvl3pPr marL="1951330" indent="0">
              <a:buNone/>
              <a:defRPr sz="2600"/>
            </a:lvl3pPr>
            <a:lvl4pPr marL="2926994" indent="0">
              <a:buNone/>
              <a:defRPr sz="2100"/>
            </a:lvl4pPr>
            <a:lvl5pPr marL="3902659" indent="0">
              <a:buNone/>
              <a:defRPr sz="2100"/>
            </a:lvl5pPr>
            <a:lvl6pPr marL="4878324" indent="0">
              <a:buNone/>
              <a:defRPr sz="2100"/>
            </a:lvl6pPr>
            <a:lvl7pPr marL="5853989" indent="0">
              <a:buNone/>
              <a:defRPr sz="2100"/>
            </a:lvl7pPr>
            <a:lvl8pPr marL="6829654" indent="0">
              <a:buNone/>
              <a:defRPr sz="2100"/>
            </a:lvl8pPr>
            <a:lvl9pPr marL="7805318" indent="0">
              <a:buNone/>
              <a:defRPr sz="2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47FC819-EA6E-4F17-AAA0-42F122053726}" type="datetimeFigureOut">
              <a:rPr lang="zh-CN" altLang="en-US" smtClean="0"/>
              <a:pPr/>
              <a:t>2019/5/30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284815-5BAA-4DBF-A6A2-D810A2B08250}" type="slidenum">
              <a:rPr lang="zh-CN" altLang="en-US" smtClean="0"/>
              <a:pPr/>
              <a:t>‹#›</a:t>
            </a:fld>
            <a:endParaRPr lang="zh-CN" altLang="en-US"/>
          </a:p>
        </p:txBody>
      </p:sp>
    </p:spTree>
    <p:extLst>
      <p:ext uri="{BB962C8B-B14F-4D97-AF65-F5344CB8AC3E}">
        <p14:creationId xmlns="" xmlns:p14="http://schemas.microsoft.com/office/powerpoint/2010/main" val="4036566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608501" y="1153372"/>
            <a:ext cx="7531667" cy="4036801"/>
          </a:xfrm>
        </p:spPr>
        <p:txBody>
          <a:bodyPr anchor="b"/>
          <a:lstStyle>
            <a:lvl1pPr>
              <a:defRPr sz="68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9927695" y="2490966"/>
            <a:ext cx="11822013" cy="12294622"/>
          </a:xfrm>
        </p:spPr>
        <p:txBody>
          <a:bodyPr/>
          <a:lstStyle>
            <a:lvl1pPr marL="0" indent="0">
              <a:buNone/>
              <a:defRPr sz="6800"/>
            </a:lvl1pPr>
            <a:lvl2pPr marL="975665" indent="0">
              <a:buNone/>
              <a:defRPr sz="6000"/>
            </a:lvl2pPr>
            <a:lvl3pPr marL="1951330" indent="0">
              <a:buNone/>
              <a:defRPr sz="5100"/>
            </a:lvl3pPr>
            <a:lvl4pPr marL="2926994" indent="0">
              <a:buNone/>
              <a:defRPr sz="4300"/>
            </a:lvl4pPr>
            <a:lvl5pPr marL="3902659" indent="0">
              <a:buNone/>
              <a:defRPr sz="4300"/>
            </a:lvl5pPr>
            <a:lvl6pPr marL="4878324" indent="0">
              <a:buNone/>
              <a:defRPr sz="4300"/>
            </a:lvl6pPr>
            <a:lvl7pPr marL="5853989" indent="0">
              <a:buNone/>
              <a:defRPr sz="4300"/>
            </a:lvl7pPr>
            <a:lvl8pPr marL="6829654" indent="0">
              <a:buNone/>
              <a:defRPr sz="4300"/>
            </a:lvl8pPr>
            <a:lvl9pPr marL="7805318" indent="0">
              <a:buNone/>
              <a:defRPr sz="4300"/>
            </a:lvl9pPr>
          </a:lstStyle>
          <a:p>
            <a:endParaRPr lang="zh-CN" altLang="en-US"/>
          </a:p>
        </p:txBody>
      </p:sp>
      <p:sp>
        <p:nvSpPr>
          <p:cNvPr id="4" name="文本占位符 3"/>
          <p:cNvSpPr>
            <a:spLocks noGrp="1"/>
          </p:cNvSpPr>
          <p:nvPr>
            <p:ph type="body" sz="half" idx="2"/>
          </p:nvPr>
        </p:nvSpPr>
        <p:spPr>
          <a:xfrm>
            <a:off x="1608501" y="5190172"/>
            <a:ext cx="7531667" cy="9615437"/>
          </a:xfrm>
        </p:spPr>
        <p:txBody>
          <a:bodyPr/>
          <a:lstStyle>
            <a:lvl1pPr marL="0" indent="0">
              <a:buNone/>
              <a:defRPr sz="3400"/>
            </a:lvl1pPr>
            <a:lvl2pPr marL="975665" indent="0">
              <a:buNone/>
              <a:defRPr sz="3000"/>
            </a:lvl2pPr>
            <a:lvl3pPr marL="1951330" indent="0">
              <a:buNone/>
              <a:defRPr sz="2600"/>
            </a:lvl3pPr>
            <a:lvl4pPr marL="2926994" indent="0">
              <a:buNone/>
              <a:defRPr sz="2100"/>
            </a:lvl4pPr>
            <a:lvl5pPr marL="3902659" indent="0">
              <a:buNone/>
              <a:defRPr sz="2100"/>
            </a:lvl5pPr>
            <a:lvl6pPr marL="4878324" indent="0">
              <a:buNone/>
              <a:defRPr sz="2100"/>
            </a:lvl6pPr>
            <a:lvl7pPr marL="5853989" indent="0">
              <a:buNone/>
              <a:defRPr sz="2100"/>
            </a:lvl7pPr>
            <a:lvl8pPr marL="6829654" indent="0">
              <a:buNone/>
              <a:defRPr sz="2100"/>
            </a:lvl8pPr>
            <a:lvl9pPr marL="7805318" indent="0">
              <a:buNone/>
              <a:defRPr sz="21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47FC819-EA6E-4F17-AAA0-42F122053726}" type="datetimeFigureOut">
              <a:rPr lang="zh-CN" altLang="en-US" smtClean="0"/>
              <a:pPr/>
              <a:t>2019/5/30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284815-5BAA-4DBF-A6A2-D810A2B08250}" type="slidenum">
              <a:rPr lang="zh-CN" altLang="en-US" smtClean="0"/>
              <a:pPr/>
              <a:t>‹#›</a:t>
            </a:fld>
            <a:endParaRPr lang="zh-CN" altLang="en-US"/>
          </a:p>
        </p:txBody>
      </p:sp>
    </p:spTree>
    <p:extLst>
      <p:ext uri="{BB962C8B-B14F-4D97-AF65-F5344CB8AC3E}">
        <p14:creationId xmlns="" xmlns:p14="http://schemas.microsoft.com/office/powerpoint/2010/main" val="333868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605459" y="921099"/>
            <a:ext cx="20141208" cy="3343978"/>
          </a:xfrm>
          <a:prstGeom prst="rect">
            <a:avLst/>
          </a:prstGeom>
        </p:spPr>
        <p:txBody>
          <a:bodyPr vert="horz" lIns="195133" tIns="97566" rIns="195133" bIns="97566"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605459" y="4605477"/>
            <a:ext cx="20141208" cy="10977056"/>
          </a:xfrm>
          <a:prstGeom prst="rect">
            <a:avLst/>
          </a:prstGeom>
        </p:spPr>
        <p:txBody>
          <a:bodyPr vert="horz" lIns="195133" tIns="97566" rIns="195133" bIns="97566"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1605459" y="16035076"/>
            <a:ext cx="5254228" cy="921095"/>
          </a:xfrm>
          <a:prstGeom prst="rect">
            <a:avLst/>
          </a:prstGeom>
        </p:spPr>
        <p:txBody>
          <a:bodyPr vert="horz" lIns="195133" tIns="97566" rIns="195133" bIns="97566" rtlCol="0" anchor="ctr"/>
          <a:lstStyle>
            <a:lvl1pPr algn="l">
              <a:defRPr sz="2600">
                <a:solidFill>
                  <a:schemeClr val="tx1">
                    <a:tint val="75000"/>
                  </a:schemeClr>
                </a:solidFill>
              </a:defRPr>
            </a:lvl1pPr>
          </a:lstStyle>
          <a:p>
            <a:fld id="{947FC819-EA6E-4F17-AAA0-42F122053726}" type="datetimeFigureOut">
              <a:rPr lang="zh-CN" altLang="en-US" smtClean="0"/>
              <a:pPr/>
              <a:t>2019/5/30</a:t>
            </a:fld>
            <a:endParaRPr lang="zh-CN" altLang="en-US"/>
          </a:p>
        </p:txBody>
      </p:sp>
      <p:sp>
        <p:nvSpPr>
          <p:cNvPr id="5" name="页脚占位符 4"/>
          <p:cNvSpPr>
            <a:spLocks noGrp="1"/>
          </p:cNvSpPr>
          <p:nvPr>
            <p:ph type="ftr" sz="quarter" idx="3"/>
          </p:nvPr>
        </p:nvSpPr>
        <p:spPr>
          <a:xfrm>
            <a:off x="7735392" y="16035076"/>
            <a:ext cx="7881342" cy="921095"/>
          </a:xfrm>
          <a:prstGeom prst="rect">
            <a:avLst/>
          </a:prstGeom>
        </p:spPr>
        <p:txBody>
          <a:bodyPr vert="horz" lIns="195133" tIns="97566" rIns="195133" bIns="97566" rtlCol="0" anchor="ctr"/>
          <a:lstStyle>
            <a:lvl1pPr algn="ctr">
              <a:defRPr sz="2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6492438" y="16035076"/>
            <a:ext cx="5254228" cy="921095"/>
          </a:xfrm>
          <a:prstGeom prst="rect">
            <a:avLst/>
          </a:prstGeom>
        </p:spPr>
        <p:txBody>
          <a:bodyPr vert="horz" lIns="195133" tIns="97566" rIns="195133" bIns="97566" rtlCol="0" anchor="ctr"/>
          <a:lstStyle>
            <a:lvl1pPr algn="r">
              <a:defRPr sz="2600">
                <a:solidFill>
                  <a:schemeClr val="tx1">
                    <a:tint val="75000"/>
                  </a:schemeClr>
                </a:solidFill>
              </a:defRPr>
            </a:lvl1pPr>
          </a:lstStyle>
          <a:p>
            <a:fld id="{D1284815-5BAA-4DBF-A6A2-D810A2B08250}" type="slidenum">
              <a:rPr lang="zh-CN" altLang="en-US" smtClean="0"/>
              <a:pPr/>
              <a:t>‹#›</a:t>
            </a:fld>
            <a:endParaRPr lang="zh-CN" altLang="en-US"/>
          </a:p>
        </p:txBody>
      </p:sp>
    </p:spTree>
    <p:extLst>
      <p:ext uri="{BB962C8B-B14F-4D97-AF65-F5344CB8AC3E}">
        <p14:creationId xmlns="" xmlns:p14="http://schemas.microsoft.com/office/powerpoint/2010/main" val="193690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951330" rtl="0" eaLnBrk="1" latinLnBrk="0" hangingPunct="1">
        <a:lnSpc>
          <a:spcPct val="90000"/>
        </a:lnSpc>
        <a:spcBef>
          <a:spcPct val="0"/>
        </a:spcBef>
        <a:buNone/>
        <a:defRPr sz="9400" kern="1200">
          <a:solidFill>
            <a:schemeClr val="tx1"/>
          </a:solidFill>
          <a:latin typeface="+mj-lt"/>
          <a:ea typeface="+mj-ea"/>
          <a:cs typeface="+mj-cs"/>
        </a:defRPr>
      </a:lvl1pPr>
    </p:titleStyle>
    <p:bodyStyle>
      <a:lvl1pPr marL="487832" indent="-487832" algn="l" defTabSz="1951330" rtl="0" eaLnBrk="1" latinLnBrk="0" hangingPunct="1">
        <a:lnSpc>
          <a:spcPct val="90000"/>
        </a:lnSpc>
        <a:spcBef>
          <a:spcPts val="2134"/>
        </a:spcBef>
        <a:buFont typeface="Arial" panose="020B0604020202020204" pitchFamily="34" charset="0"/>
        <a:buChar char="•"/>
        <a:defRPr sz="6000" kern="1200">
          <a:solidFill>
            <a:schemeClr val="tx1"/>
          </a:solidFill>
          <a:latin typeface="+mn-lt"/>
          <a:ea typeface="+mn-ea"/>
          <a:cs typeface="+mn-cs"/>
        </a:defRPr>
      </a:lvl1pPr>
      <a:lvl2pPr marL="1463497" indent="-487832" algn="l" defTabSz="1951330" rtl="0" eaLnBrk="1" latinLnBrk="0" hangingPunct="1">
        <a:lnSpc>
          <a:spcPct val="90000"/>
        </a:lnSpc>
        <a:spcBef>
          <a:spcPts val="1067"/>
        </a:spcBef>
        <a:buFont typeface="Arial" panose="020B0604020202020204" pitchFamily="34" charset="0"/>
        <a:buChar char="•"/>
        <a:defRPr sz="5100" kern="1200">
          <a:solidFill>
            <a:schemeClr val="tx1"/>
          </a:solidFill>
          <a:latin typeface="+mn-lt"/>
          <a:ea typeface="+mn-ea"/>
          <a:cs typeface="+mn-cs"/>
        </a:defRPr>
      </a:lvl2pPr>
      <a:lvl3pPr marL="2439162" indent="-487832" algn="l" defTabSz="1951330" rtl="0" eaLnBrk="1" latinLnBrk="0" hangingPunct="1">
        <a:lnSpc>
          <a:spcPct val="90000"/>
        </a:lnSpc>
        <a:spcBef>
          <a:spcPts val="1067"/>
        </a:spcBef>
        <a:buFont typeface="Arial" panose="020B0604020202020204" pitchFamily="34" charset="0"/>
        <a:buChar char="•"/>
        <a:defRPr sz="4300" kern="1200">
          <a:solidFill>
            <a:schemeClr val="tx1"/>
          </a:solidFill>
          <a:latin typeface="+mn-lt"/>
          <a:ea typeface="+mn-ea"/>
          <a:cs typeface="+mn-cs"/>
        </a:defRPr>
      </a:lvl3pPr>
      <a:lvl4pPr marL="3414827" indent="-487832" algn="l" defTabSz="1951330" rtl="0" eaLnBrk="1" latinLnBrk="0" hangingPunct="1">
        <a:lnSpc>
          <a:spcPct val="90000"/>
        </a:lnSpc>
        <a:spcBef>
          <a:spcPts val="1067"/>
        </a:spcBef>
        <a:buFont typeface="Arial" panose="020B0604020202020204" pitchFamily="34" charset="0"/>
        <a:buChar char="•"/>
        <a:defRPr sz="3800" kern="1200">
          <a:solidFill>
            <a:schemeClr val="tx1"/>
          </a:solidFill>
          <a:latin typeface="+mn-lt"/>
          <a:ea typeface="+mn-ea"/>
          <a:cs typeface="+mn-cs"/>
        </a:defRPr>
      </a:lvl4pPr>
      <a:lvl5pPr marL="4390492" indent="-487832" algn="l" defTabSz="1951330" rtl="0" eaLnBrk="1" latinLnBrk="0" hangingPunct="1">
        <a:lnSpc>
          <a:spcPct val="90000"/>
        </a:lnSpc>
        <a:spcBef>
          <a:spcPts val="1067"/>
        </a:spcBef>
        <a:buFont typeface="Arial" panose="020B0604020202020204" pitchFamily="34" charset="0"/>
        <a:buChar char="•"/>
        <a:defRPr sz="3800" kern="1200">
          <a:solidFill>
            <a:schemeClr val="tx1"/>
          </a:solidFill>
          <a:latin typeface="+mn-lt"/>
          <a:ea typeface="+mn-ea"/>
          <a:cs typeface="+mn-cs"/>
        </a:defRPr>
      </a:lvl5pPr>
      <a:lvl6pPr marL="5366156" indent="-487832" algn="l" defTabSz="1951330" rtl="0" eaLnBrk="1" latinLnBrk="0" hangingPunct="1">
        <a:lnSpc>
          <a:spcPct val="90000"/>
        </a:lnSpc>
        <a:spcBef>
          <a:spcPts val="1067"/>
        </a:spcBef>
        <a:buFont typeface="Arial" panose="020B0604020202020204" pitchFamily="34" charset="0"/>
        <a:buChar char="•"/>
        <a:defRPr sz="3800" kern="1200">
          <a:solidFill>
            <a:schemeClr val="tx1"/>
          </a:solidFill>
          <a:latin typeface="+mn-lt"/>
          <a:ea typeface="+mn-ea"/>
          <a:cs typeface="+mn-cs"/>
        </a:defRPr>
      </a:lvl6pPr>
      <a:lvl7pPr marL="6341821" indent="-487832" algn="l" defTabSz="1951330" rtl="0" eaLnBrk="1" latinLnBrk="0" hangingPunct="1">
        <a:lnSpc>
          <a:spcPct val="90000"/>
        </a:lnSpc>
        <a:spcBef>
          <a:spcPts val="1067"/>
        </a:spcBef>
        <a:buFont typeface="Arial" panose="020B0604020202020204" pitchFamily="34" charset="0"/>
        <a:buChar char="•"/>
        <a:defRPr sz="3800" kern="1200">
          <a:solidFill>
            <a:schemeClr val="tx1"/>
          </a:solidFill>
          <a:latin typeface="+mn-lt"/>
          <a:ea typeface="+mn-ea"/>
          <a:cs typeface="+mn-cs"/>
        </a:defRPr>
      </a:lvl7pPr>
      <a:lvl8pPr marL="7317486" indent="-487832" algn="l" defTabSz="1951330" rtl="0" eaLnBrk="1" latinLnBrk="0" hangingPunct="1">
        <a:lnSpc>
          <a:spcPct val="90000"/>
        </a:lnSpc>
        <a:spcBef>
          <a:spcPts val="1067"/>
        </a:spcBef>
        <a:buFont typeface="Arial" panose="020B0604020202020204" pitchFamily="34" charset="0"/>
        <a:buChar char="•"/>
        <a:defRPr sz="3800" kern="1200">
          <a:solidFill>
            <a:schemeClr val="tx1"/>
          </a:solidFill>
          <a:latin typeface="+mn-lt"/>
          <a:ea typeface="+mn-ea"/>
          <a:cs typeface="+mn-cs"/>
        </a:defRPr>
      </a:lvl8pPr>
      <a:lvl9pPr marL="8293151" indent="-487832" algn="l" defTabSz="1951330" rtl="0" eaLnBrk="1" latinLnBrk="0" hangingPunct="1">
        <a:lnSpc>
          <a:spcPct val="90000"/>
        </a:lnSpc>
        <a:spcBef>
          <a:spcPts val="1067"/>
        </a:spcBef>
        <a:buFont typeface="Arial" panose="020B0604020202020204" pitchFamily="34" charset="0"/>
        <a:buChar char="•"/>
        <a:defRPr sz="3800" kern="1200">
          <a:solidFill>
            <a:schemeClr val="tx1"/>
          </a:solidFill>
          <a:latin typeface="+mn-lt"/>
          <a:ea typeface="+mn-ea"/>
          <a:cs typeface="+mn-cs"/>
        </a:defRPr>
      </a:lvl9pPr>
    </p:bodyStyle>
    <p:otherStyle>
      <a:defPPr>
        <a:defRPr lang="zh-CN"/>
      </a:defPPr>
      <a:lvl1pPr marL="0" algn="l" defTabSz="1951330" rtl="0" eaLnBrk="1" latinLnBrk="0" hangingPunct="1">
        <a:defRPr sz="3800" kern="1200">
          <a:solidFill>
            <a:schemeClr val="tx1"/>
          </a:solidFill>
          <a:latin typeface="+mn-lt"/>
          <a:ea typeface="+mn-ea"/>
          <a:cs typeface="+mn-cs"/>
        </a:defRPr>
      </a:lvl1pPr>
      <a:lvl2pPr marL="975665" algn="l" defTabSz="1951330" rtl="0" eaLnBrk="1" latinLnBrk="0" hangingPunct="1">
        <a:defRPr sz="3800" kern="1200">
          <a:solidFill>
            <a:schemeClr val="tx1"/>
          </a:solidFill>
          <a:latin typeface="+mn-lt"/>
          <a:ea typeface="+mn-ea"/>
          <a:cs typeface="+mn-cs"/>
        </a:defRPr>
      </a:lvl2pPr>
      <a:lvl3pPr marL="1951330" algn="l" defTabSz="1951330" rtl="0" eaLnBrk="1" latinLnBrk="0" hangingPunct="1">
        <a:defRPr sz="3800" kern="1200">
          <a:solidFill>
            <a:schemeClr val="tx1"/>
          </a:solidFill>
          <a:latin typeface="+mn-lt"/>
          <a:ea typeface="+mn-ea"/>
          <a:cs typeface="+mn-cs"/>
        </a:defRPr>
      </a:lvl3pPr>
      <a:lvl4pPr marL="2926994" algn="l" defTabSz="1951330" rtl="0" eaLnBrk="1" latinLnBrk="0" hangingPunct="1">
        <a:defRPr sz="3800" kern="1200">
          <a:solidFill>
            <a:schemeClr val="tx1"/>
          </a:solidFill>
          <a:latin typeface="+mn-lt"/>
          <a:ea typeface="+mn-ea"/>
          <a:cs typeface="+mn-cs"/>
        </a:defRPr>
      </a:lvl4pPr>
      <a:lvl5pPr marL="3902659" algn="l" defTabSz="1951330" rtl="0" eaLnBrk="1" latinLnBrk="0" hangingPunct="1">
        <a:defRPr sz="3800" kern="1200">
          <a:solidFill>
            <a:schemeClr val="tx1"/>
          </a:solidFill>
          <a:latin typeface="+mn-lt"/>
          <a:ea typeface="+mn-ea"/>
          <a:cs typeface="+mn-cs"/>
        </a:defRPr>
      </a:lvl5pPr>
      <a:lvl6pPr marL="4878324" algn="l" defTabSz="1951330" rtl="0" eaLnBrk="1" latinLnBrk="0" hangingPunct="1">
        <a:defRPr sz="3800" kern="1200">
          <a:solidFill>
            <a:schemeClr val="tx1"/>
          </a:solidFill>
          <a:latin typeface="+mn-lt"/>
          <a:ea typeface="+mn-ea"/>
          <a:cs typeface="+mn-cs"/>
        </a:defRPr>
      </a:lvl6pPr>
      <a:lvl7pPr marL="5853989" algn="l" defTabSz="1951330" rtl="0" eaLnBrk="1" latinLnBrk="0" hangingPunct="1">
        <a:defRPr sz="3800" kern="1200">
          <a:solidFill>
            <a:schemeClr val="tx1"/>
          </a:solidFill>
          <a:latin typeface="+mn-lt"/>
          <a:ea typeface="+mn-ea"/>
          <a:cs typeface="+mn-cs"/>
        </a:defRPr>
      </a:lvl7pPr>
      <a:lvl8pPr marL="6829654" algn="l" defTabSz="1951330" rtl="0" eaLnBrk="1" latinLnBrk="0" hangingPunct="1">
        <a:defRPr sz="3800" kern="1200">
          <a:solidFill>
            <a:schemeClr val="tx1"/>
          </a:solidFill>
          <a:latin typeface="+mn-lt"/>
          <a:ea typeface="+mn-ea"/>
          <a:cs typeface="+mn-cs"/>
        </a:defRPr>
      </a:lvl8pPr>
      <a:lvl9pPr marL="7805318" algn="l" defTabSz="1951330" rtl="0" eaLnBrk="1" latinLnBrk="0" hangingPunct="1">
        <a:defRPr sz="3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605459" y="921099"/>
            <a:ext cx="20141208" cy="3343978"/>
          </a:xfrm>
          <a:prstGeom prst="rect">
            <a:avLst/>
          </a:prstGeom>
        </p:spPr>
        <p:txBody>
          <a:bodyPr vert="horz" lIns="195133" tIns="97566" rIns="195133" bIns="97566"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605459" y="4605477"/>
            <a:ext cx="20141208" cy="10977056"/>
          </a:xfrm>
          <a:prstGeom prst="rect">
            <a:avLst/>
          </a:prstGeom>
        </p:spPr>
        <p:txBody>
          <a:bodyPr vert="horz" lIns="195133" tIns="97566" rIns="195133" bIns="97566"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1605459" y="16035076"/>
            <a:ext cx="5254228" cy="921095"/>
          </a:xfrm>
          <a:prstGeom prst="rect">
            <a:avLst/>
          </a:prstGeom>
        </p:spPr>
        <p:txBody>
          <a:bodyPr vert="horz" lIns="195133" tIns="97566" rIns="195133" bIns="97566" rtlCol="0" anchor="ctr"/>
          <a:lstStyle>
            <a:lvl1pPr algn="l">
              <a:defRPr sz="2600">
                <a:solidFill>
                  <a:schemeClr val="tx1">
                    <a:tint val="75000"/>
                  </a:schemeClr>
                </a:solidFill>
              </a:defRPr>
            </a:lvl1pPr>
          </a:lstStyle>
          <a:p>
            <a:fld id="{947FC819-EA6E-4F17-AAA0-42F122053726}" type="datetimeFigureOut">
              <a:rPr lang="zh-CN" altLang="en-US" smtClean="0">
                <a:solidFill>
                  <a:prstClr val="black">
                    <a:tint val="75000"/>
                  </a:prstClr>
                </a:solidFill>
              </a:rPr>
              <a:pPr/>
              <a:t>2019/5/30</a:t>
            </a:fld>
            <a:endParaRPr lang="zh-CN" altLang="en-US">
              <a:solidFill>
                <a:prstClr val="black">
                  <a:tint val="75000"/>
                </a:prstClr>
              </a:solidFill>
            </a:endParaRPr>
          </a:p>
        </p:txBody>
      </p:sp>
      <p:sp>
        <p:nvSpPr>
          <p:cNvPr id="5" name="页脚占位符 4"/>
          <p:cNvSpPr>
            <a:spLocks noGrp="1"/>
          </p:cNvSpPr>
          <p:nvPr>
            <p:ph type="ftr" sz="quarter" idx="3"/>
          </p:nvPr>
        </p:nvSpPr>
        <p:spPr>
          <a:xfrm>
            <a:off x="7735392" y="16035076"/>
            <a:ext cx="7881342" cy="921095"/>
          </a:xfrm>
          <a:prstGeom prst="rect">
            <a:avLst/>
          </a:prstGeom>
        </p:spPr>
        <p:txBody>
          <a:bodyPr vert="horz" lIns="195133" tIns="97566" rIns="195133" bIns="97566" rtlCol="0" anchor="ctr"/>
          <a:lstStyle>
            <a:lvl1pPr algn="ctr">
              <a:defRPr sz="2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16492438" y="16035076"/>
            <a:ext cx="5254228" cy="921095"/>
          </a:xfrm>
          <a:prstGeom prst="rect">
            <a:avLst/>
          </a:prstGeom>
        </p:spPr>
        <p:txBody>
          <a:bodyPr vert="horz" lIns="195133" tIns="97566" rIns="195133" bIns="97566" rtlCol="0" anchor="ctr"/>
          <a:lstStyle>
            <a:lvl1pPr algn="r">
              <a:defRPr sz="2600">
                <a:solidFill>
                  <a:schemeClr val="tx1">
                    <a:tint val="75000"/>
                  </a:schemeClr>
                </a:solidFill>
              </a:defRPr>
            </a:lvl1pPr>
          </a:lstStyle>
          <a:p>
            <a:fld id="{D1284815-5BAA-4DBF-A6A2-D810A2B0825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2458938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951330" rtl="0" eaLnBrk="1" latinLnBrk="0" hangingPunct="1">
        <a:lnSpc>
          <a:spcPct val="90000"/>
        </a:lnSpc>
        <a:spcBef>
          <a:spcPct val="0"/>
        </a:spcBef>
        <a:buNone/>
        <a:defRPr sz="9400" kern="1200">
          <a:solidFill>
            <a:schemeClr val="tx1"/>
          </a:solidFill>
          <a:latin typeface="+mj-lt"/>
          <a:ea typeface="+mj-ea"/>
          <a:cs typeface="+mj-cs"/>
        </a:defRPr>
      </a:lvl1pPr>
    </p:titleStyle>
    <p:bodyStyle>
      <a:lvl1pPr marL="487832" indent="-487832" algn="l" defTabSz="1951330" rtl="0" eaLnBrk="1" latinLnBrk="0" hangingPunct="1">
        <a:lnSpc>
          <a:spcPct val="90000"/>
        </a:lnSpc>
        <a:spcBef>
          <a:spcPts val="2134"/>
        </a:spcBef>
        <a:buFont typeface="Arial" panose="020B0604020202020204" pitchFamily="34" charset="0"/>
        <a:buChar char="•"/>
        <a:defRPr sz="6000" kern="1200">
          <a:solidFill>
            <a:schemeClr val="tx1"/>
          </a:solidFill>
          <a:latin typeface="+mn-lt"/>
          <a:ea typeface="+mn-ea"/>
          <a:cs typeface="+mn-cs"/>
        </a:defRPr>
      </a:lvl1pPr>
      <a:lvl2pPr marL="1463497" indent="-487832" algn="l" defTabSz="1951330" rtl="0" eaLnBrk="1" latinLnBrk="0" hangingPunct="1">
        <a:lnSpc>
          <a:spcPct val="90000"/>
        </a:lnSpc>
        <a:spcBef>
          <a:spcPts val="1067"/>
        </a:spcBef>
        <a:buFont typeface="Arial" panose="020B0604020202020204" pitchFamily="34" charset="0"/>
        <a:buChar char="•"/>
        <a:defRPr sz="5100" kern="1200">
          <a:solidFill>
            <a:schemeClr val="tx1"/>
          </a:solidFill>
          <a:latin typeface="+mn-lt"/>
          <a:ea typeface="+mn-ea"/>
          <a:cs typeface="+mn-cs"/>
        </a:defRPr>
      </a:lvl2pPr>
      <a:lvl3pPr marL="2439162" indent="-487832" algn="l" defTabSz="1951330" rtl="0" eaLnBrk="1" latinLnBrk="0" hangingPunct="1">
        <a:lnSpc>
          <a:spcPct val="90000"/>
        </a:lnSpc>
        <a:spcBef>
          <a:spcPts val="1067"/>
        </a:spcBef>
        <a:buFont typeface="Arial" panose="020B0604020202020204" pitchFamily="34" charset="0"/>
        <a:buChar char="•"/>
        <a:defRPr sz="4300" kern="1200">
          <a:solidFill>
            <a:schemeClr val="tx1"/>
          </a:solidFill>
          <a:latin typeface="+mn-lt"/>
          <a:ea typeface="+mn-ea"/>
          <a:cs typeface="+mn-cs"/>
        </a:defRPr>
      </a:lvl3pPr>
      <a:lvl4pPr marL="3414827" indent="-487832" algn="l" defTabSz="1951330" rtl="0" eaLnBrk="1" latinLnBrk="0" hangingPunct="1">
        <a:lnSpc>
          <a:spcPct val="90000"/>
        </a:lnSpc>
        <a:spcBef>
          <a:spcPts val="1067"/>
        </a:spcBef>
        <a:buFont typeface="Arial" panose="020B0604020202020204" pitchFamily="34" charset="0"/>
        <a:buChar char="•"/>
        <a:defRPr sz="3800" kern="1200">
          <a:solidFill>
            <a:schemeClr val="tx1"/>
          </a:solidFill>
          <a:latin typeface="+mn-lt"/>
          <a:ea typeface="+mn-ea"/>
          <a:cs typeface="+mn-cs"/>
        </a:defRPr>
      </a:lvl4pPr>
      <a:lvl5pPr marL="4390492" indent="-487832" algn="l" defTabSz="1951330" rtl="0" eaLnBrk="1" latinLnBrk="0" hangingPunct="1">
        <a:lnSpc>
          <a:spcPct val="90000"/>
        </a:lnSpc>
        <a:spcBef>
          <a:spcPts val="1067"/>
        </a:spcBef>
        <a:buFont typeface="Arial" panose="020B0604020202020204" pitchFamily="34" charset="0"/>
        <a:buChar char="•"/>
        <a:defRPr sz="3800" kern="1200">
          <a:solidFill>
            <a:schemeClr val="tx1"/>
          </a:solidFill>
          <a:latin typeface="+mn-lt"/>
          <a:ea typeface="+mn-ea"/>
          <a:cs typeface="+mn-cs"/>
        </a:defRPr>
      </a:lvl5pPr>
      <a:lvl6pPr marL="5366156" indent="-487832" algn="l" defTabSz="1951330" rtl="0" eaLnBrk="1" latinLnBrk="0" hangingPunct="1">
        <a:lnSpc>
          <a:spcPct val="90000"/>
        </a:lnSpc>
        <a:spcBef>
          <a:spcPts val="1067"/>
        </a:spcBef>
        <a:buFont typeface="Arial" panose="020B0604020202020204" pitchFamily="34" charset="0"/>
        <a:buChar char="•"/>
        <a:defRPr sz="3800" kern="1200">
          <a:solidFill>
            <a:schemeClr val="tx1"/>
          </a:solidFill>
          <a:latin typeface="+mn-lt"/>
          <a:ea typeface="+mn-ea"/>
          <a:cs typeface="+mn-cs"/>
        </a:defRPr>
      </a:lvl6pPr>
      <a:lvl7pPr marL="6341821" indent="-487832" algn="l" defTabSz="1951330" rtl="0" eaLnBrk="1" latinLnBrk="0" hangingPunct="1">
        <a:lnSpc>
          <a:spcPct val="90000"/>
        </a:lnSpc>
        <a:spcBef>
          <a:spcPts val="1067"/>
        </a:spcBef>
        <a:buFont typeface="Arial" panose="020B0604020202020204" pitchFamily="34" charset="0"/>
        <a:buChar char="•"/>
        <a:defRPr sz="3800" kern="1200">
          <a:solidFill>
            <a:schemeClr val="tx1"/>
          </a:solidFill>
          <a:latin typeface="+mn-lt"/>
          <a:ea typeface="+mn-ea"/>
          <a:cs typeface="+mn-cs"/>
        </a:defRPr>
      </a:lvl7pPr>
      <a:lvl8pPr marL="7317486" indent="-487832" algn="l" defTabSz="1951330" rtl="0" eaLnBrk="1" latinLnBrk="0" hangingPunct="1">
        <a:lnSpc>
          <a:spcPct val="90000"/>
        </a:lnSpc>
        <a:spcBef>
          <a:spcPts val="1067"/>
        </a:spcBef>
        <a:buFont typeface="Arial" panose="020B0604020202020204" pitchFamily="34" charset="0"/>
        <a:buChar char="•"/>
        <a:defRPr sz="3800" kern="1200">
          <a:solidFill>
            <a:schemeClr val="tx1"/>
          </a:solidFill>
          <a:latin typeface="+mn-lt"/>
          <a:ea typeface="+mn-ea"/>
          <a:cs typeface="+mn-cs"/>
        </a:defRPr>
      </a:lvl8pPr>
      <a:lvl9pPr marL="8293151" indent="-487832" algn="l" defTabSz="1951330" rtl="0" eaLnBrk="1" latinLnBrk="0" hangingPunct="1">
        <a:lnSpc>
          <a:spcPct val="90000"/>
        </a:lnSpc>
        <a:spcBef>
          <a:spcPts val="1067"/>
        </a:spcBef>
        <a:buFont typeface="Arial" panose="020B0604020202020204" pitchFamily="34" charset="0"/>
        <a:buChar char="•"/>
        <a:defRPr sz="3800" kern="1200">
          <a:solidFill>
            <a:schemeClr val="tx1"/>
          </a:solidFill>
          <a:latin typeface="+mn-lt"/>
          <a:ea typeface="+mn-ea"/>
          <a:cs typeface="+mn-cs"/>
        </a:defRPr>
      </a:lvl9pPr>
    </p:bodyStyle>
    <p:otherStyle>
      <a:defPPr>
        <a:defRPr lang="zh-CN"/>
      </a:defPPr>
      <a:lvl1pPr marL="0" algn="l" defTabSz="1951330" rtl="0" eaLnBrk="1" latinLnBrk="0" hangingPunct="1">
        <a:defRPr sz="3800" kern="1200">
          <a:solidFill>
            <a:schemeClr val="tx1"/>
          </a:solidFill>
          <a:latin typeface="+mn-lt"/>
          <a:ea typeface="+mn-ea"/>
          <a:cs typeface="+mn-cs"/>
        </a:defRPr>
      </a:lvl1pPr>
      <a:lvl2pPr marL="975665" algn="l" defTabSz="1951330" rtl="0" eaLnBrk="1" latinLnBrk="0" hangingPunct="1">
        <a:defRPr sz="3800" kern="1200">
          <a:solidFill>
            <a:schemeClr val="tx1"/>
          </a:solidFill>
          <a:latin typeface="+mn-lt"/>
          <a:ea typeface="+mn-ea"/>
          <a:cs typeface="+mn-cs"/>
        </a:defRPr>
      </a:lvl2pPr>
      <a:lvl3pPr marL="1951330" algn="l" defTabSz="1951330" rtl="0" eaLnBrk="1" latinLnBrk="0" hangingPunct="1">
        <a:defRPr sz="3800" kern="1200">
          <a:solidFill>
            <a:schemeClr val="tx1"/>
          </a:solidFill>
          <a:latin typeface="+mn-lt"/>
          <a:ea typeface="+mn-ea"/>
          <a:cs typeface="+mn-cs"/>
        </a:defRPr>
      </a:lvl3pPr>
      <a:lvl4pPr marL="2926994" algn="l" defTabSz="1951330" rtl="0" eaLnBrk="1" latinLnBrk="0" hangingPunct="1">
        <a:defRPr sz="3800" kern="1200">
          <a:solidFill>
            <a:schemeClr val="tx1"/>
          </a:solidFill>
          <a:latin typeface="+mn-lt"/>
          <a:ea typeface="+mn-ea"/>
          <a:cs typeface="+mn-cs"/>
        </a:defRPr>
      </a:lvl4pPr>
      <a:lvl5pPr marL="3902659" algn="l" defTabSz="1951330" rtl="0" eaLnBrk="1" latinLnBrk="0" hangingPunct="1">
        <a:defRPr sz="3800" kern="1200">
          <a:solidFill>
            <a:schemeClr val="tx1"/>
          </a:solidFill>
          <a:latin typeface="+mn-lt"/>
          <a:ea typeface="+mn-ea"/>
          <a:cs typeface="+mn-cs"/>
        </a:defRPr>
      </a:lvl5pPr>
      <a:lvl6pPr marL="4878324" algn="l" defTabSz="1951330" rtl="0" eaLnBrk="1" latinLnBrk="0" hangingPunct="1">
        <a:defRPr sz="3800" kern="1200">
          <a:solidFill>
            <a:schemeClr val="tx1"/>
          </a:solidFill>
          <a:latin typeface="+mn-lt"/>
          <a:ea typeface="+mn-ea"/>
          <a:cs typeface="+mn-cs"/>
        </a:defRPr>
      </a:lvl6pPr>
      <a:lvl7pPr marL="5853989" algn="l" defTabSz="1951330" rtl="0" eaLnBrk="1" latinLnBrk="0" hangingPunct="1">
        <a:defRPr sz="3800" kern="1200">
          <a:solidFill>
            <a:schemeClr val="tx1"/>
          </a:solidFill>
          <a:latin typeface="+mn-lt"/>
          <a:ea typeface="+mn-ea"/>
          <a:cs typeface="+mn-cs"/>
        </a:defRPr>
      </a:lvl7pPr>
      <a:lvl8pPr marL="6829654" algn="l" defTabSz="1951330" rtl="0" eaLnBrk="1" latinLnBrk="0" hangingPunct="1">
        <a:defRPr sz="3800" kern="1200">
          <a:solidFill>
            <a:schemeClr val="tx1"/>
          </a:solidFill>
          <a:latin typeface="+mn-lt"/>
          <a:ea typeface="+mn-ea"/>
          <a:cs typeface="+mn-cs"/>
        </a:defRPr>
      </a:lvl8pPr>
      <a:lvl9pPr marL="7805318" algn="l" defTabSz="1951330" rtl="0" eaLnBrk="1" latinLnBrk="0" hangingPunct="1">
        <a:defRPr sz="3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hyperlink" Target="&#20013;&#22269;&#22806;&#20132;&#37096;&#65306;&#20013;&#22269;&#20154;&#26435;&#21457;&#23637;&#25104;&#23601;&#33719;&#24471;&#24191;&#27867;&#35748;&#21487;.mp4"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0" y="6"/>
            <a:ext cx="23352125" cy="17303741"/>
          </a:xfrm>
          <a:prstGeom prst="rect">
            <a:avLst/>
          </a:prstGeom>
        </p:spPr>
      </p:pic>
      <p:sp>
        <p:nvSpPr>
          <p:cNvPr id="5" name="文本框 4"/>
          <p:cNvSpPr txBox="1"/>
          <p:nvPr/>
        </p:nvSpPr>
        <p:spPr>
          <a:xfrm>
            <a:off x="5979809" y="4965034"/>
            <a:ext cx="17372317" cy="4524315"/>
          </a:xfrm>
          <a:prstGeom prst="rect">
            <a:avLst/>
          </a:prstGeom>
          <a:noFill/>
        </p:spPr>
        <p:txBody>
          <a:bodyPr wrap="square" rtlCol="0">
            <a:spAutoFit/>
          </a:bodyPr>
          <a:lstStyle/>
          <a:p>
            <a:pPr algn="ctr">
              <a:lnSpc>
                <a:spcPct val="150000"/>
              </a:lnSpc>
            </a:pPr>
            <a:r>
              <a:rPr lang="zh-CN" altLang="en-US" sz="9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经典繁毛楷" panose="02010609000101010101" pitchFamily="49" charset="-122"/>
              </a:rPr>
              <a:t>从宪法发</a:t>
            </a:r>
            <a:r>
              <a:rPr lang="zh-CN" altLang="en-US" sz="9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经典繁毛楷" panose="02010609000101010101" pitchFamily="49" charset="-122"/>
              </a:rPr>
              <a:t>展</a:t>
            </a:r>
            <a:endParaRPr lang="en-US" altLang="zh-CN" sz="9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经典繁毛楷" panose="02010609000101010101" pitchFamily="49" charset="-122"/>
            </a:endParaRPr>
          </a:p>
          <a:p>
            <a:pPr algn="ctr">
              <a:lnSpc>
                <a:spcPct val="150000"/>
              </a:lnSpc>
            </a:pPr>
            <a:r>
              <a:rPr lang="zh-CN" altLang="en-US" sz="9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经典繁毛楷" panose="02010609000101010101" pitchFamily="49" charset="-122"/>
              </a:rPr>
              <a:t>看</a:t>
            </a:r>
            <a:r>
              <a:rPr lang="zh-CN" altLang="en-US" sz="9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经典繁毛楷" panose="02010609000101010101" pitchFamily="49" charset="-122"/>
              </a:rPr>
              <a:t>我国</a:t>
            </a:r>
            <a:r>
              <a:rPr lang="zh-CN" altLang="en-US" sz="9600"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经典繁毛楷" panose="02010609000101010101" pitchFamily="49" charset="-122"/>
              </a:rPr>
              <a:t>公民权利</a:t>
            </a:r>
            <a:r>
              <a:rPr lang="zh-CN" altLang="en-US" sz="9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经典繁毛楷" panose="02010609000101010101" pitchFamily="49" charset="-122"/>
              </a:rPr>
              <a:t>的保障</a:t>
            </a:r>
          </a:p>
        </p:txBody>
      </p:sp>
      <p:sp>
        <p:nvSpPr>
          <p:cNvPr id="2" name="TextBox 1"/>
          <p:cNvSpPr txBox="1"/>
          <p:nvPr/>
        </p:nvSpPr>
        <p:spPr>
          <a:xfrm>
            <a:off x="10600358" y="12953364"/>
            <a:ext cx="9558973" cy="2967027"/>
          </a:xfrm>
          <a:prstGeom prst="rect">
            <a:avLst/>
          </a:prstGeom>
          <a:noFill/>
        </p:spPr>
        <p:txBody>
          <a:bodyPr wrap="square" lIns="195133" tIns="97566" rIns="195133" bIns="97566" rtlCol="0">
            <a:spAutoFit/>
          </a:bodyPr>
          <a:lstStyle/>
          <a:p>
            <a:pPr algn="ctr">
              <a:lnSpc>
                <a:spcPct val="150000"/>
              </a:lnSpc>
            </a:pPr>
            <a:r>
              <a:rPr lang="zh-CN" altLang="en-US" sz="6000" b="1" dirty="0">
                <a:latin typeface="黑体" pitchFamily="49" charset="-122"/>
                <a:ea typeface="黑体" pitchFamily="49" charset="-122"/>
              </a:rPr>
              <a:t>杨璐</a:t>
            </a:r>
            <a:endParaRPr lang="en-US" altLang="zh-CN" sz="6000" b="1" dirty="0">
              <a:latin typeface="黑体" pitchFamily="49" charset="-122"/>
              <a:ea typeface="黑体" pitchFamily="49" charset="-122"/>
            </a:endParaRPr>
          </a:p>
          <a:p>
            <a:pPr algn="ctr">
              <a:lnSpc>
                <a:spcPct val="150000"/>
              </a:lnSpc>
            </a:pPr>
            <a:r>
              <a:rPr lang="zh-CN" altLang="en-US" sz="6000" b="1" dirty="0">
                <a:solidFill>
                  <a:schemeClr val="bg1"/>
                </a:solidFill>
                <a:latin typeface="黑体" pitchFamily="49" charset="-122"/>
                <a:ea typeface="黑体" pitchFamily="49" charset="-122"/>
              </a:rPr>
              <a:t>浙江省宁波市北仑中学</a:t>
            </a:r>
          </a:p>
        </p:txBody>
      </p:sp>
      <p:pic>
        <p:nvPicPr>
          <p:cNvPr id="1026" name="Picture 2" descr="C:\Users\blzx\Desktop\tim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17169" y="4912366"/>
            <a:ext cx="2437307" cy="231482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027" name="Picture 3" descr="C:\Users\blzx\Desktop\timg (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934003" y="9489349"/>
            <a:ext cx="3932849" cy="29487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383105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linds(horizontal)">
                                      <p:cBhvr>
                                        <p:cTn id="1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过程 4"/>
          <p:cNvSpPr/>
          <p:nvPr/>
        </p:nvSpPr>
        <p:spPr>
          <a:xfrm>
            <a:off x="0" y="16220440"/>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6" name="流程图: 过程 5"/>
          <p:cNvSpPr/>
          <p:nvPr/>
        </p:nvSpPr>
        <p:spPr>
          <a:xfrm>
            <a:off x="0" y="1"/>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grpSp>
        <p:nvGrpSpPr>
          <p:cNvPr id="8" name="组合 7"/>
          <p:cNvGrpSpPr/>
          <p:nvPr/>
        </p:nvGrpSpPr>
        <p:grpSpPr>
          <a:xfrm>
            <a:off x="512568" y="1878539"/>
            <a:ext cx="882656" cy="1135065"/>
            <a:chOff x="5355771" y="2077796"/>
            <a:chExt cx="460829" cy="449943"/>
          </a:xfrm>
        </p:grpSpPr>
        <p:sp>
          <p:nvSpPr>
            <p:cNvPr id="9" name="矩形 8"/>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任意多边形 14"/>
          <p:cNvSpPr/>
          <p:nvPr/>
        </p:nvSpPr>
        <p:spPr>
          <a:xfrm>
            <a:off x="7291372" y="3877662"/>
            <a:ext cx="4348772" cy="4701644"/>
          </a:xfrm>
          <a:custGeom>
            <a:avLst/>
            <a:gdLst>
              <a:gd name="connsiteX0" fmla="*/ 1859281 w 1859281"/>
              <a:gd name="connsiteY0" fmla="*/ 0 h 1863746"/>
              <a:gd name="connsiteX1" fmla="*/ 1859281 w 1859281"/>
              <a:gd name="connsiteY1" fmla="*/ 579993 h 1863746"/>
              <a:gd name="connsiteX2" fmla="*/ 1740792 w 1859281"/>
              <a:gd name="connsiteY2" fmla="*/ 585603 h 1863746"/>
              <a:gd name="connsiteX3" fmla="*/ 586622 w 1859281"/>
              <a:gd name="connsiteY3" fmla="*/ 1732469 h 1863746"/>
              <a:gd name="connsiteX4" fmla="*/ 579993 w 1859281"/>
              <a:gd name="connsiteY4" fmla="*/ 1863746 h 1863746"/>
              <a:gd name="connsiteX5" fmla="*/ 0 w 1859281"/>
              <a:gd name="connsiteY5" fmla="*/ 1863746 h 1863746"/>
              <a:gd name="connsiteX6" fmla="*/ 9624 w 1859281"/>
              <a:gd name="connsiteY6" fmla="*/ 1673168 h 1863746"/>
              <a:gd name="connsiteX7" fmla="*/ 1685150 w 1859281"/>
              <a:gd name="connsiteY7" fmla="*/ 8245 h 18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281" h="1863746">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solidFill>
                <a:schemeClr val="tx1"/>
              </a:solidFill>
            </a:endParaRPr>
          </a:p>
        </p:txBody>
      </p:sp>
      <p:sp>
        <p:nvSpPr>
          <p:cNvPr id="16" name="任意多边形 15"/>
          <p:cNvSpPr/>
          <p:nvPr/>
        </p:nvSpPr>
        <p:spPr>
          <a:xfrm flipH="1">
            <a:off x="11694030" y="3877660"/>
            <a:ext cx="4382398" cy="4701644"/>
          </a:xfrm>
          <a:custGeom>
            <a:avLst/>
            <a:gdLst>
              <a:gd name="connsiteX0" fmla="*/ 1859281 w 1859281"/>
              <a:gd name="connsiteY0" fmla="*/ 0 h 1863746"/>
              <a:gd name="connsiteX1" fmla="*/ 1859281 w 1859281"/>
              <a:gd name="connsiteY1" fmla="*/ 579993 h 1863746"/>
              <a:gd name="connsiteX2" fmla="*/ 1740792 w 1859281"/>
              <a:gd name="connsiteY2" fmla="*/ 585603 h 1863746"/>
              <a:gd name="connsiteX3" fmla="*/ 586622 w 1859281"/>
              <a:gd name="connsiteY3" fmla="*/ 1732469 h 1863746"/>
              <a:gd name="connsiteX4" fmla="*/ 579993 w 1859281"/>
              <a:gd name="connsiteY4" fmla="*/ 1863746 h 1863746"/>
              <a:gd name="connsiteX5" fmla="*/ 0 w 1859281"/>
              <a:gd name="connsiteY5" fmla="*/ 1863746 h 1863746"/>
              <a:gd name="connsiteX6" fmla="*/ 9624 w 1859281"/>
              <a:gd name="connsiteY6" fmla="*/ 1673168 h 1863746"/>
              <a:gd name="connsiteX7" fmla="*/ 1685150 w 1859281"/>
              <a:gd name="connsiteY7" fmla="*/ 8245 h 18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281" h="1863746">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solidFill>
                <a:schemeClr val="tx1"/>
              </a:solidFill>
            </a:endParaRPr>
          </a:p>
        </p:txBody>
      </p:sp>
      <p:sp>
        <p:nvSpPr>
          <p:cNvPr id="17" name="任意多边形 16"/>
          <p:cNvSpPr/>
          <p:nvPr/>
        </p:nvSpPr>
        <p:spPr>
          <a:xfrm flipV="1">
            <a:off x="7291372" y="8713148"/>
            <a:ext cx="4321823" cy="4701644"/>
          </a:xfrm>
          <a:custGeom>
            <a:avLst/>
            <a:gdLst>
              <a:gd name="connsiteX0" fmla="*/ 1859281 w 1859281"/>
              <a:gd name="connsiteY0" fmla="*/ 0 h 1863746"/>
              <a:gd name="connsiteX1" fmla="*/ 1859281 w 1859281"/>
              <a:gd name="connsiteY1" fmla="*/ 579993 h 1863746"/>
              <a:gd name="connsiteX2" fmla="*/ 1740792 w 1859281"/>
              <a:gd name="connsiteY2" fmla="*/ 585603 h 1863746"/>
              <a:gd name="connsiteX3" fmla="*/ 586622 w 1859281"/>
              <a:gd name="connsiteY3" fmla="*/ 1732469 h 1863746"/>
              <a:gd name="connsiteX4" fmla="*/ 579993 w 1859281"/>
              <a:gd name="connsiteY4" fmla="*/ 1863746 h 1863746"/>
              <a:gd name="connsiteX5" fmla="*/ 0 w 1859281"/>
              <a:gd name="connsiteY5" fmla="*/ 1863746 h 1863746"/>
              <a:gd name="connsiteX6" fmla="*/ 9624 w 1859281"/>
              <a:gd name="connsiteY6" fmla="*/ 1673168 h 1863746"/>
              <a:gd name="connsiteX7" fmla="*/ 1685150 w 1859281"/>
              <a:gd name="connsiteY7" fmla="*/ 8245 h 18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281" h="1863746">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solidFill>
                <a:schemeClr val="tx1"/>
              </a:solidFill>
            </a:endParaRPr>
          </a:p>
        </p:txBody>
      </p:sp>
      <p:sp>
        <p:nvSpPr>
          <p:cNvPr id="18" name="任意多边形 17"/>
          <p:cNvSpPr/>
          <p:nvPr/>
        </p:nvSpPr>
        <p:spPr>
          <a:xfrm flipH="1" flipV="1">
            <a:off x="11694028" y="8721261"/>
            <a:ext cx="4382399" cy="4701644"/>
          </a:xfrm>
          <a:custGeom>
            <a:avLst/>
            <a:gdLst>
              <a:gd name="connsiteX0" fmla="*/ 1859281 w 1859281"/>
              <a:gd name="connsiteY0" fmla="*/ 0 h 1863746"/>
              <a:gd name="connsiteX1" fmla="*/ 1859281 w 1859281"/>
              <a:gd name="connsiteY1" fmla="*/ 579993 h 1863746"/>
              <a:gd name="connsiteX2" fmla="*/ 1740792 w 1859281"/>
              <a:gd name="connsiteY2" fmla="*/ 585603 h 1863746"/>
              <a:gd name="connsiteX3" fmla="*/ 586622 w 1859281"/>
              <a:gd name="connsiteY3" fmla="*/ 1732469 h 1863746"/>
              <a:gd name="connsiteX4" fmla="*/ 579993 w 1859281"/>
              <a:gd name="connsiteY4" fmla="*/ 1863746 h 1863746"/>
              <a:gd name="connsiteX5" fmla="*/ 0 w 1859281"/>
              <a:gd name="connsiteY5" fmla="*/ 1863746 h 1863746"/>
              <a:gd name="connsiteX6" fmla="*/ 9624 w 1859281"/>
              <a:gd name="connsiteY6" fmla="*/ 1673168 h 1863746"/>
              <a:gd name="connsiteX7" fmla="*/ 1685150 w 1859281"/>
              <a:gd name="connsiteY7" fmla="*/ 8245 h 18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281" h="1863746">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ln/>
        </p:spPr>
        <p:style>
          <a:lnRef idx="3">
            <a:schemeClr val="lt1"/>
          </a:lnRef>
          <a:fillRef idx="1">
            <a:schemeClr val="accent2"/>
          </a:fillRef>
          <a:effectRef idx="1">
            <a:schemeClr val="accent2"/>
          </a:effectRef>
          <a:fontRef idx="minor">
            <a:schemeClr val="lt1"/>
          </a:fontRef>
        </p:style>
        <p:txBody>
          <a:bodyPr lIns="195133" tIns="97566" rIns="195133" bIns="97566" rtlCol="0" anchor="ctr"/>
          <a:lstStyle/>
          <a:p>
            <a:pPr algn="ctr"/>
            <a:endParaRPr lang="zh-CN" altLang="en-US">
              <a:solidFill>
                <a:schemeClr val="tx1"/>
              </a:solidFill>
            </a:endParaRPr>
          </a:p>
        </p:txBody>
      </p:sp>
      <p:sp>
        <p:nvSpPr>
          <p:cNvPr id="19" name="矩形 18"/>
          <p:cNvSpPr/>
          <p:nvPr/>
        </p:nvSpPr>
        <p:spPr>
          <a:xfrm>
            <a:off x="512569" y="3948638"/>
            <a:ext cx="11100622" cy="4701644"/>
          </a:xfrm>
          <a:prstGeom prst="rect">
            <a:avLst/>
          </a:prstGeom>
          <a:noFill/>
          <a:ln>
            <a:solidFill>
              <a:srgbClr val="9A1721"/>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0" name="矩形 19"/>
          <p:cNvSpPr/>
          <p:nvPr/>
        </p:nvSpPr>
        <p:spPr>
          <a:xfrm>
            <a:off x="11694029" y="3921272"/>
            <a:ext cx="11038380" cy="4701644"/>
          </a:xfrm>
          <a:prstGeom prst="rect">
            <a:avLst/>
          </a:prstGeom>
          <a:noFill/>
          <a:ln>
            <a:solidFill>
              <a:srgbClr val="EEBB33"/>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1" name="矩形 20"/>
          <p:cNvSpPr/>
          <p:nvPr/>
        </p:nvSpPr>
        <p:spPr>
          <a:xfrm>
            <a:off x="512569" y="8734906"/>
            <a:ext cx="11100621" cy="4701644"/>
          </a:xfrm>
          <a:prstGeom prst="rect">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2" name="矩形 21"/>
          <p:cNvSpPr/>
          <p:nvPr/>
        </p:nvSpPr>
        <p:spPr>
          <a:xfrm>
            <a:off x="11694027" y="8748637"/>
            <a:ext cx="11038382" cy="4701644"/>
          </a:xfrm>
          <a:prstGeom prst="rect">
            <a:avLst/>
          </a:prstGeom>
          <a:noFill/>
          <a:ln>
            <a:solidFill>
              <a:srgbClr val="9A1721"/>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3" name="文本框 22"/>
          <p:cNvSpPr txBox="1"/>
          <p:nvPr/>
        </p:nvSpPr>
        <p:spPr>
          <a:xfrm>
            <a:off x="9399197" y="5418467"/>
            <a:ext cx="2344194" cy="3351747"/>
          </a:xfrm>
          <a:prstGeom prst="rect">
            <a:avLst/>
          </a:prstGeom>
          <a:noFill/>
          <a:ln>
            <a:noFill/>
          </a:ln>
        </p:spPr>
        <p:txBody>
          <a:bodyPr wrap="square" lIns="195133" tIns="97566" rIns="195133" bIns="97566" rtlCol="0">
            <a:spAutoFit/>
          </a:bodyPr>
          <a:lstStyle/>
          <a:p>
            <a:pPr algn="ctr"/>
            <a:r>
              <a:rPr lang="en-US" altLang="zh-CN" sz="20500" dirty="0">
                <a:solidFill>
                  <a:srgbClr val="9A1721"/>
                </a:solidFill>
                <a:ea typeface="微软雅黑" panose="020B0503020204020204" pitchFamily="34" charset="-122"/>
              </a:rPr>
              <a:t>1</a:t>
            </a:r>
            <a:endParaRPr lang="zh-CN" altLang="en-US" sz="20500" dirty="0">
              <a:solidFill>
                <a:srgbClr val="9A1721"/>
              </a:solidFill>
              <a:ea typeface="微软雅黑" panose="020B0503020204020204" pitchFamily="34" charset="-122"/>
            </a:endParaRPr>
          </a:p>
        </p:txBody>
      </p:sp>
      <p:sp>
        <p:nvSpPr>
          <p:cNvPr id="25" name="文本框 24"/>
          <p:cNvSpPr txBox="1"/>
          <p:nvPr/>
        </p:nvSpPr>
        <p:spPr>
          <a:xfrm>
            <a:off x="11676062" y="5611832"/>
            <a:ext cx="2344194" cy="3090137"/>
          </a:xfrm>
          <a:prstGeom prst="rect">
            <a:avLst/>
          </a:prstGeom>
          <a:noFill/>
          <a:ln>
            <a:noFill/>
          </a:ln>
        </p:spPr>
        <p:txBody>
          <a:bodyPr wrap="square" lIns="195133" tIns="97566" rIns="195133" bIns="97566" rtlCol="0">
            <a:spAutoFit/>
          </a:bodyPr>
          <a:lstStyle/>
          <a:p>
            <a:pPr algn="ctr"/>
            <a:r>
              <a:rPr lang="en-US" altLang="zh-CN" sz="18800" dirty="0">
                <a:solidFill>
                  <a:srgbClr val="EEBB33"/>
                </a:solidFill>
                <a:ea typeface="微软雅黑" panose="020B0503020204020204" pitchFamily="34" charset="-122"/>
              </a:rPr>
              <a:t>2</a:t>
            </a:r>
            <a:endParaRPr lang="zh-CN" altLang="en-US" sz="18800" dirty="0">
              <a:solidFill>
                <a:srgbClr val="EEBB33"/>
              </a:solidFill>
              <a:ea typeface="微软雅黑" panose="020B0503020204020204" pitchFamily="34" charset="-122"/>
            </a:endParaRPr>
          </a:p>
        </p:txBody>
      </p:sp>
      <p:sp>
        <p:nvSpPr>
          <p:cNvPr id="26" name="文本框 25"/>
          <p:cNvSpPr txBox="1"/>
          <p:nvPr/>
        </p:nvSpPr>
        <p:spPr>
          <a:xfrm>
            <a:off x="9538451" y="8258922"/>
            <a:ext cx="2344194" cy="3351747"/>
          </a:xfrm>
          <a:prstGeom prst="rect">
            <a:avLst/>
          </a:prstGeom>
          <a:noFill/>
          <a:ln>
            <a:noFill/>
          </a:ln>
        </p:spPr>
        <p:txBody>
          <a:bodyPr wrap="square" lIns="195133" tIns="97566" rIns="195133" bIns="97566" rtlCol="0">
            <a:spAutoFit/>
          </a:bodyPr>
          <a:lstStyle/>
          <a:p>
            <a:pPr algn="ctr"/>
            <a:r>
              <a:rPr lang="en-US" altLang="zh-CN" sz="20500" dirty="0">
                <a:solidFill>
                  <a:srgbClr val="262626"/>
                </a:solidFill>
                <a:ea typeface="微软雅黑" panose="020B0503020204020204" pitchFamily="34" charset="-122"/>
              </a:rPr>
              <a:t>3</a:t>
            </a:r>
            <a:endParaRPr lang="zh-CN" altLang="en-US" sz="20500" dirty="0">
              <a:solidFill>
                <a:srgbClr val="262626"/>
              </a:solidFill>
              <a:ea typeface="微软雅黑" panose="020B0503020204020204" pitchFamily="34" charset="-122"/>
            </a:endParaRPr>
          </a:p>
        </p:txBody>
      </p:sp>
      <p:sp>
        <p:nvSpPr>
          <p:cNvPr id="27" name="文本框 26"/>
          <p:cNvSpPr txBox="1"/>
          <p:nvPr/>
        </p:nvSpPr>
        <p:spPr>
          <a:xfrm>
            <a:off x="11694030" y="8258921"/>
            <a:ext cx="2344194" cy="3351747"/>
          </a:xfrm>
          <a:prstGeom prst="rect">
            <a:avLst/>
          </a:prstGeom>
          <a:noFill/>
          <a:ln>
            <a:noFill/>
          </a:ln>
        </p:spPr>
        <p:txBody>
          <a:bodyPr wrap="square" lIns="195133" tIns="97566" rIns="195133" bIns="97566" rtlCol="0">
            <a:spAutoFit/>
          </a:bodyPr>
          <a:lstStyle/>
          <a:p>
            <a:pPr algn="ctr"/>
            <a:r>
              <a:rPr lang="en-US" altLang="zh-CN" sz="20500" dirty="0">
                <a:solidFill>
                  <a:schemeClr val="accent2"/>
                </a:solidFill>
                <a:ea typeface="微软雅黑" panose="020B0503020204020204" pitchFamily="34" charset="-122"/>
              </a:rPr>
              <a:t>4</a:t>
            </a:r>
            <a:endParaRPr lang="zh-CN" altLang="en-US" sz="20500" dirty="0">
              <a:solidFill>
                <a:schemeClr val="accent2"/>
              </a:solidFill>
              <a:ea typeface="微软雅黑" panose="020B0503020204020204" pitchFamily="34" charset="-122"/>
            </a:endParaRPr>
          </a:p>
        </p:txBody>
      </p:sp>
      <p:grpSp>
        <p:nvGrpSpPr>
          <p:cNvPr id="30" name="组合 29"/>
          <p:cNvGrpSpPr/>
          <p:nvPr/>
        </p:nvGrpSpPr>
        <p:grpSpPr>
          <a:xfrm>
            <a:off x="886970" y="4364427"/>
            <a:ext cx="7118244" cy="2525366"/>
            <a:chOff x="1195754" y="1744391"/>
            <a:chExt cx="3389857" cy="1001063"/>
          </a:xfrm>
        </p:grpSpPr>
        <p:sp>
          <p:nvSpPr>
            <p:cNvPr id="28" name="矩形 27"/>
            <p:cNvSpPr/>
            <p:nvPr/>
          </p:nvSpPr>
          <p:spPr>
            <a:xfrm>
              <a:off x="1195754" y="1744391"/>
              <a:ext cx="140677" cy="558376"/>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336431" y="2159837"/>
              <a:ext cx="3249180" cy="585617"/>
            </a:xfrm>
            <a:prstGeom prst="rect">
              <a:avLst/>
            </a:prstGeom>
            <a:noFill/>
          </p:spPr>
          <p:txBody>
            <a:bodyPr wrap="square" rtlCol="0">
              <a:spAutoFit/>
            </a:bodyPr>
            <a:lstStyle/>
            <a:p>
              <a:pPr>
                <a:lnSpc>
                  <a:spcPct val="150000"/>
                </a:lnSpc>
              </a:pPr>
              <a:r>
                <a:rPr lang="zh-CN" altLang="en-US" sz="6000" b="1" dirty="0">
                  <a:latin typeface="楷体" pitchFamily="49" charset="-122"/>
                  <a:ea typeface="楷体" pitchFamily="49" charset="-122"/>
                </a:rPr>
                <a:t>选举权和被选举权</a:t>
              </a:r>
            </a:p>
          </p:txBody>
        </p:sp>
      </p:grpSp>
      <p:grpSp>
        <p:nvGrpSpPr>
          <p:cNvPr id="36" name="组合 35"/>
          <p:cNvGrpSpPr/>
          <p:nvPr/>
        </p:nvGrpSpPr>
        <p:grpSpPr>
          <a:xfrm>
            <a:off x="886968" y="9230488"/>
            <a:ext cx="6604248" cy="3141501"/>
            <a:chOff x="463083" y="1744389"/>
            <a:chExt cx="3448035" cy="1245301"/>
          </a:xfrm>
        </p:grpSpPr>
        <p:sp>
          <p:nvSpPr>
            <p:cNvPr id="40" name="矩形 39"/>
            <p:cNvSpPr/>
            <p:nvPr/>
          </p:nvSpPr>
          <p:spPr>
            <a:xfrm>
              <a:off x="463083" y="1744389"/>
              <a:ext cx="140677" cy="55837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603760" y="1940840"/>
              <a:ext cx="3307358" cy="1048850"/>
            </a:xfrm>
            <a:prstGeom prst="rect">
              <a:avLst/>
            </a:prstGeom>
            <a:noFill/>
          </p:spPr>
          <p:txBody>
            <a:bodyPr wrap="square" rtlCol="0">
              <a:spAutoFit/>
            </a:bodyPr>
            <a:lstStyle/>
            <a:p>
              <a:pPr algn="ctr">
                <a:lnSpc>
                  <a:spcPct val="150000"/>
                </a:lnSpc>
              </a:pPr>
              <a:r>
                <a:rPr lang="zh-CN" altLang="en-US" sz="6000" b="1" dirty="0">
                  <a:latin typeface="楷体" pitchFamily="49" charset="-122"/>
                  <a:ea typeface="楷体" pitchFamily="49" charset="-122"/>
                </a:rPr>
                <a:t>对国家机关及</a:t>
              </a:r>
              <a:r>
                <a:rPr lang="zh-CN" altLang="en-US" sz="6000" b="1" dirty="0" smtClean="0">
                  <a:latin typeface="楷体" pitchFamily="49" charset="-122"/>
                  <a:ea typeface="楷体" pitchFamily="49" charset="-122"/>
                </a:rPr>
                <a:t>其</a:t>
              </a:r>
              <a:endParaRPr lang="en-US" altLang="zh-CN" sz="6000" b="1" dirty="0" smtClean="0">
                <a:latin typeface="楷体" pitchFamily="49" charset="-122"/>
                <a:ea typeface="楷体" pitchFamily="49" charset="-122"/>
              </a:endParaRPr>
            </a:p>
            <a:p>
              <a:pPr algn="ctr">
                <a:lnSpc>
                  <a:spcPct val="150000"/>
                </a:lnSpc>
              </a:pPr>
              <a:r>
                <a:rPr lang="zh-CN" altLang="en-US" sz="6000" b="1" dirty="0" smtClean="0">
                  <a:latin typeface="楷体" pitchFamily="49" charset="-122"/>
                  <a:ea typeface="楷体" pitchFamily="49" charset="-122"/>
                </a:rPr>
                <a:t>工</a:t>
              </a:r>
              <a:r>
                <a:rPr lang="zh-CN" altLang="en-US" sz="6000" b="1" dirty="0">
                  <a:latin typeface="楷体" pitchFamily="49" charset="-122"/>
                  <a:ea typeface="楷体" pitchFamily="49" charset="-122"/>
                </a:rPr>
                <a:t>作人员的监督权</a:t>
              </a:r>
            </a:p>
          </p:txBody>
        </p:sp>
      </p:grpSp>
      <p:grpSp>
        <p:nvGrpSpPr>
          <p:cNvPr id="43" name="组合 42"/>
          <p:cNvGrpSpPr/>
          <p:nvPr/>
        </p:nvGrpSpPr>
        <p:grpSpPr>
          <a:xfrm>
            <a:off x="16550535" y="4393326"/>
            <a:ext cx="5816405" cy="2692958"/>
            <a:chOff x="1583875" y="1686628"/>
            <a:chExt cx="2265036" cy="1067497"/>
          </a:xfrm>
        </p:grpSpPr>
        <p:sp>
          <p:nvSpPr>
            <p:cNvPr id="47" name="矩形 46"/>
            <p:cNvSpPr/>
            <p:nvPr/>
          </p:nvSpPr>
          <p:spPr>
            <a:xfrm>
              <a:off x="3708234" y="1686628"/>
              <a:ext cx="140677" cy="558376"/>
            </a:xfrm>
            <a:prstGeom prst="rect">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583875" y="2168507"/>
              <a:ext cx="2265036" cy="585618"/>
            </a:xfrm>
            <a:prstGeom prst="rect">
              <a:avLst/>
            </a:prstGeom>
            <a:noFill/>
          </p:spPr>
          <p:txBody>
            <a:bodyPr wrap="square" rtlCol="0">
              <a:spAutoFit/>
            </a:bodyPr>
            <a:lstStyle/>
            <a:p>
              <a:pPr>
                <a:lnSpc>
                  <a:spcPct val="150000"/>
                </a:lnSpc>
              </a:pPr>
              <a:r>
                <a:rPr lang="zh-CN" altLang="en-US" sz="6000" b="1" dirty="0">
                  <a:latin typeface="楷体" pitchFamily="49" charset="-122"/>
                  <a:ea typeface="楷体" pitchFamily="49" charset="-122"/>
                </a:rPr>
                <a:t>政治表现的自由</a:t>
              </a:r>
            </a:p>
          </p:txBody>
        </p:sp>
      </p:grpSp>
      <p:grpSp>
        <p:nvGrpSpPr>
          <p:cNvPr id="50" name="组合 49"/>
          <p:cNvGrpSpPr/>
          <p:nvPr/>
        </p:nvGrpSpPr>
        <p:grpSpPr>
          <a:xfrm>
            <a:off x="14356983" y="9230487"/>
            <a:ext cx="8995143" cy="3637087"/>
            <a:chOff x="406027" y="1735721"/>
            <a:chExt cx="3874041" cy="1441753"/>
          </a:xfrm>
        </p:grpSpPr>
        <p:sp>
          <p:nvSpPr>
            <p:cNvPr id="54" name="矩形 53"/>
            <p:cNvSpPr/>
            <p:nvPr/>
          </p:nvSpPr>
          <p:spPr>
            <a:xfrm>
              <a:off x="3700184" y="1744391"/>
              <a:ext cx="140677" cy="55837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solidFill>
                  <a:schemeClr val="accent2"/>
                </a:solidFill>
              </a:endParaRPr>
            </a:p>
          </p:txBody>
        </p:sp>
        <p:sp>
          <p:nvSpPr>
            <p:cNvPr id="55" name="文本框 54"/>
            <p:cNvSpPr txBox="1"/>
            <p:nvPr/>
          </p:nvSpPr>
          <p:spPr>
            <a:xfrm>
              <a:off x="406027" y="1735721"/>
              <a:ext cx="3874041" cy="1441753"/>
            </a:xfrm>
            <a:prstGeom prst="rect">
              <a:avLst/>
            </a:prstGeom>
            <a:noFill/>
          </p:spPr>
          <p:txBody>
            <a:bodyPr wrap="square" rtlCol="0">
              <a:spAutoFit/>
            </a:bodyPr>
            <a:lstStyle/>
            <a:p>
              <a:pPr algn="ctr">
                <a:lnSpc>
                  <a:spcPct val="150000"/>
                </a:lnSpc>
              </a:pPr>
              <a:r>
                <a:rPr lang="zh-CN" altLang="en-US" sz="5400" b="1" dirty="0">
                  <a:latin typeface="楷体" pitchFamily="49" charset="-122"/>
                  <a:ea typeface="楷体" pitchFamily="49" charset="-122"/>
                </a:rPr>
                <a:t>管理国家事务</a:t>
              </a:r>
              <a:r>
                <a:rPr lang="zh-CN" altLang="en-US" sz="5400" b="1" dirty="0" smtClean="0">
                  <a:latin typeface="楷体" pitchFamily="49" charset="-122"/>
                  <a:ea typeface="楷体" pitchFamily="49" charset="-122"/>
                </a:rPr>
                <a:t>、</a:t>
              </a:r>
              <a:endParaRPr lang="en-US" altLang="zh-CN" sz="5400" b="1" dirty="0" smtClean="0">
                <a:latin typeface="楷体" pitchFamily="49" charset="-122"/>
                <a:ea typeface="楷体" pitchFamily="49" charset="-122"/>
              </a:endParaRPr>
            </a:p>
            <a:p>
              <a:pPr algn="ctr">
                <a:lnSpc>
                  <a:spcPct val="150000"/>
                </a:lnSpc>
              </a:pPr>
              <a:r>
                <a:rPr lang="zh-CN" altLang="en-US" sz="5400" b="1" dirty="0" smtClean="0">
                  <a:latin typeface="楷体" pitchFamily="49" charset="-122"/>
                  <a:ea typeface="楷体" pitchFamily="49" charset="-122"/>
                </a:rPr>
                <a:t>社</a:t>
              </a:r>
              <a:r>
                <a:rPr lang="zh-CN" altLang="en-US" sz="5400" b="1" dirty="0">
                  <a:latin typeface="楷体" pitchFamily="49" charset="-122"/>
                  <a:ea typeface="楷体" pitchFamily="49" charset="-122"/>
                </a:rPr>
                <a:t>会事务</a:t>
              </a:r>
              <a:r>
                <a:rPr lang="zh-CN" altLang="en-US" sz="5400" b="1" dirty="0" smtClean="0">
                  <a:latin typeface="楷体" pitchFamily="49" charset="-122"/>
                  <a:ea typeface="楷体" pitchFamily="49" charset="-122"/>
                </a:rPr>
                <a:t>、</a:t>
              </a:r>
              <a:endParaRPr lang="en-US" altLang="zh-CN" sz="5400" b="1" dirty="0" smtClean="0">
                <a:latin typeface="楷体" pitchFamily="49" charset="-122"/>
                <a:ea typeface="楷体" pitchFamily="49" charset="-122"/>
              </a:endParaRPr>
            </a:p>
            <a:p>
              <a:pPr algn="ctr">
                <a:lnSpc>
                  <a:spcPct val="150000"/>
                </a:lnSpc>
              </a:pPr>
              <a:r>
                <a:rPr lang="zh-CN" altLang="en-US" sz="5400" b="1" dirty="0" smtClean="0">
                  <a:latin typeface="楷体" pitchFamily="49" charset="-122"/>
                  <a:ea typeface="楷体" pitchFamily="49" charset="-122"/>
                </a:rPr>
                <a:t>经</a:t>
              </a:r>
              <a:r>
                <a:rPr lang="zh-CN" altLang="en-US" sz="5400" b="1" dirty="0">
                  <a:latin typeface="楷体" pitchFamily="49" charset="-122"/>
                  <a:ea typeface="楷体" pitchFamily="49" charset="-122"/>
                </a:rPr>
                <a:t>济和文化事业的管理权</a:t>
              </a:r>
            </a:p>
          </p:txBody>
        </p:sp>
      </p:grpSp>
      <p:sp>
        <p:nvSpPr>
          <p:cNvPr id="33" name="矩形 32"/>
          <p:cNvSpPr/>
          <p:nvPr/>
        </p:nvSpPr>
        <p:spPr>
          <a:xfrm>
            <a:off x="1862008" y="1878538"/>
            <a:ext cx="5802609" cy="1120367"/>
          </a:xfrm>
          <a:prstGeom prst="rect">
            <a:avLst/>
          </a:prstGeom>
        </p:spPr>
        <p:txBody>
          <a:bodyPr wrap="none" lIns="195133" tIns="97566" rIns="195133" bIns="97566">
            <a:spAutoFit/>
          </a:bodyPr>
          <a:lstStyle/>
          <a:p>
            <a:r>
              <a:rPr lang="zh-CN" altLang="en-US" sz="6000" b="1" dirty="0" smtClean="0">
                <a:latin typeface="黑体" pitchFamily="49" charset="-122"/>
                <a:ea typeface="黑体" pitchFamily="49" charset="-122"/>
              </a:rPr>
              <a:t>（</a:t>
            </a:r>
            <a:r>
              <a:rPr lang="zh-CN" altLang="en-US" sz="6000" b="1" dirty="0">
                <a:latin typeface="黑体" pitchFamily="49" charset="-122"/>
                <a:ea typeface="黑体" pitchFamily="49" charset="-122"/>
              </a:rPr>
              <a:t>二）政治权</a:t>
            </a:r>
            <a:r>
              <a:rPr lang="zh-CN" altLang="en-US" sz="6000" b="1" dirty="0" smtClean="0">
                <a:latin typeface="黑体" pitchFamily="49" charset="-122"/>
                <a:ea typeface="黑体" pitchFamily="49" charset="-122"/>
              </a:rPr>
              <a:t>利</a:t>
            </a:r>
            <a:endParaRPr lang="zh-CN" altLang="en-US" sz="6000" b="1" dirty="0">
              <a:latin typeface="黑体" pitchFamily="49" charset="-122"/>
              <a:ea typeface="黑体" pitchFamily="49" charset="-122"/>
            </a:endParaRPr>
          </a:p>
        </p:txBody>
      </p:sp>
      <p:pic>
        <p:nvPicPr>
          <p:cNvPr id="34" name="Picture 2" descr="C:\Users\blzx\Desktop\tim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570" y="13905615"/>
            <a:ext cx="2437307" cy="231482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圆角矩形标注 1"/>
          <p:cNvSpPr/>
          <p:nvPr/>
        </p:nvSpPr>
        <p:spPr>
          <a:xfrm>
            <a:off x="607084" y="3948638"/>
            <a:ext cx="8312455" cy="4337650"/>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4000" b="1" dirty="0">
                <a:latin typeface="楷体" pitchFamily="49" charset="-122"/>
                <a:ea typeface="楷体" pitchFamily="49" charset="-122"/>
              </a:rPr>
              <a:t>第三十四条规定</a:t>
            </a:r>
            <a:r>
              <a:rPr lang="en-US" altLang="zh-CN" sz="4000" b="1" dirty="0">
                <a:latin typeface="楷体" pitchFamily="49" charset="-122"/>
                <a:ea typeface="楷体" pitchFamily="49" charset="-122"/>
              </a:rPr>
              <a:t>:“</a:t>
            </a:r>
            <a:r>
              <a:rPr lang="zh-CN" altLang="en-US" sz="4000" b="1" dirty="0">
                <a:latin typeface="楷体" pitchFamily="49" charset="-122"/>
                <a:ea typeface="楷体" pitchFamily="49" charset="-122"/>
              </a:rPr>
              <a:t>中华人民共和国年满十八周岁的公民，不分民族、种族、性别、职业、家庭出身、宗教信仰、教育程度、财产状况、居住期限，都有选举权和被选举权；但是依照法律被剥夺政治权利的人除外”。</a:t>
            </a:r>
          </a:p>
        </p:txBody>
      </p:sp>
      <p:sp>
        <p:nvSpPr>
          <p:cNvPr id="3" name="圆角矩形标注 2"/>
          <p:cNvSpPr/>
          <p:nvPr/>
        </p:nvSpPr>
        <p:spPr>
          <a:xfrm>
            <a:off x="16100721" y="4362232"/>
            <a:ext cx="5762846" cy="3436740"/>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CN" altLang="en-US" sz="4000" b="1" dirty="0">
                <a:latin typeface="楷体" pitchFamily="49" charset="-122"/>
                <a:ea typeface="楷体" pitchFamily="49" charset="-122"/>
              </a:rPr>
              <a:t>第三十五条规定</a:t>
            </a:r>
            <a:r>
              <a:rPr lang="en-US" altLang="zh-CN" sz="4000" b="1" dirty="0">
                <a:latin typeface="楷体" pitchFamily="49" charset="-122"/>
                <a:ea typeface="楷体" pitchFamily="49" charset="-122"/>
              </a:rPr>
              <a:t>:“</a:t>
            </a:r>
            <a:r>
              <a:rPr lang="zh-CN" altLang="en-US" sz="4000" b="1" dirty="0">
                <a:latin typeface="楷体" pitchFamily="49" charset="-122"/>
                <a:ea typeface="楷体" pitchFamily="49" charset="-122"/>
              </a:rPr>
              <a:t>中华人民共和国公民有言论、出版、集会、结社、游行、示威的自由。”</a:t>
            </a:r>
          </a:p>
        </p:txBody>
      </p:sp>
      <p:sp>
        <p:nvSpPr>
          <p:cNvPr id="4" name="圆角矩形标注 3"/>
          <p:cNvSpPr/>
          <p:nvPr/>
        </p:nvSpPr>
        <p:spPr>
          <a:xfrm>
            <a:off x="512568" y="9004845"/>
            <a:ext cx="8150706" cy="4189228"/>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r>
              <a:rPr lang="zh-CN" altLang="en-US" sz="4000" b="1" dirty="0">
                <a:latin typeface="楷体" pitchFamily="49" charset="-122"/>
                <a:ea typeface="楷体" pitchFamily="49" charset="-122"/>
              </a:rPr>
              <a:t>第二十七条第二款规定一切国家机关和国家工作人员必须依靠人民的支持，经常保持同人民的密切联系，倾听人民的意见和建议，接受人民的监督，努力为人民服务”。</a:t>
            </a:r>
          </a:p>
        </p:txBody>
      </p:sp>
    </p:spTree>
    <p:extLst>
      <p:ext uri="{BB962C8B-B14F-4D97-AF65-F5344CB8AC3E}">
        <p14:creationId xmlns="" xmlns:p14="http://schemas.microsoft.com/office/powerpoint/2010/main" val="58631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3"/>
                                        </p:tgtEl>
                                      </p:cBhvr>
                                    </p:animEffect>
                                    <p:set>
                                      <p:cBhvr>
                                        <p:cTn id="46" dur="1" fill="hold">
                                          <p:stCondLst>
                                            <p:cond delay="499"/>
                                          </p:stCondLst>
                                        </p:cTn>
                                        <p:tgtEl>
                                          <p:spTgt spid="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4"/>
                                        </p:tgtEl>
                                      </p:cBhvr>
                                    </p:animEffect>
                                    <p:set>
                                      <p:cBhvr>
                                        <p:cTn id="65" dur="1" fill="hold">
                                          <p:stCondLst>
                                            <p:cond delay="499"/>
                                          </p:stCondLst>
                                        </p:cTn>
                                        <p:tgtEl>
                                          <p:spTgt spid="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p:bldP spid="25" grpId="0"/>
      <p:bldP spid="26" grpId="0"/>
      <p:bldP spid="27" grpId="0"/>
      <p:bldP spid="33" grpId="0"/>
      <p:bldP spid="2" grpId="0" animBg="1"/>
      <p:bldP spid="2" grpId="1" animBg="1"/>
      <p:bldP spid="3" grpId="0" animBg="1"/>
      <p:bldP spid="3" grpId="1" animBg="1"/>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过程 4"/>
          <p:cNvSpPr/>
          <p:nvPr/>
        </p:nvSpPr>
        <p:spPr>
          <a:xfrm>
            <a:off x="0" y="16220440"/>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6" name="流程图: 过程 5"/>
          <p:cNvSpPr/>
          <p:nvPr/>
        </p:nvSpPr>
        <p:spPr>
          <a:xfrm>
            <a:off x="0" y="1"/>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grpSp>
        <p:nvGrpSpPr>
          <p:cNvPr id="8" name="组合 7"/>
          <p:cNvGrpSpPr/>
          <p:nvPr/>
        </p:nvGrpSpPr>
        <p:grpSpPr>
          <a:xfrm>
            <a:off x="512568" y="1878539"/>
            <a:ext cx="882656" cy="1135065"/>
            <a:chOff x="5355771" y="2077796"/>
            <a:chExt cx="460829" cy="449943"/>
          </a:xfrm>
        </p:grpSpPr>
        <p:sp>
          <p:nvSpPr>
            <p:cNvPr id="9" name="矩形 8"/>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任意多边形 14"/>
          <p:cNvSpPr/>
          <p:nvPr/>
        </p:nvSpPr>
        <p:spPr>
          <a:xfrm>
            <a:off x="7291372" y="3877662"/>
            <a:ext cx="4348772" cy="4701644"/>
          </a:xfrm>
          <a:custGeom>
            <a:avLst/>
            <a:gdLst>
              <a:gd name="connsiteX0" fmla="*/ 1859281 w 1859281"/>
              <a:gd name="connsiteY0" fmla="*/ 0 h 1863746"/>
              <a:gd name="connsiteX1" fmla="*/ 1859281 w 1859281"/>
              <a:gd name="connsiteY1" fmla="*/ 579993 h 1863746"/>
              <a:gd name="connsiteX2" fmla="*/ 1740792 w 1859281"/>
              <a:gd name="connsiteY2" fmla="*/ 585603 h 1863746"/>
              <a:gd name="connsiteX3" fmla="*/ 586622 w 1859281"/>
              <a:gd name="connsiteY3" fmla="*/ 1732469 h 1863746"/>
              <a:gd name="connsiteX4" fmla="*/ 579993 w 1859281"/>
              <a:gd name="connsiteY4" fmla="*/ 1863746 h 1863746"/>
              <a:gd name="connsiteX5" fmla="*/ 0 w 1859281"/>
              <a:gd name="connsiteY5" fmla="*/ 1863746 h 1863746"/>
              <a:gd name="connsiteX6" fmla="*/ 9624 w 1859281"/>
              <a:gd name="connsiteY6" fmla="*/ 1673168 h 1863746"/>
              <a:gd name="connsiteX7" fmla="*/ 1685150 w 1859281"/>
              <a:gd name="connsiteY7" fmla="*/ 8245 h 18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281" h="1863746">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solidFill>
                <a:schemeClr val="tx1"/>
              </a:solidFill>
            </a:endParaRPr>
          </a:p>
        </p:txBody>
      </p:sp>
      <p:sp>
        <p:nvSpPr>
          <p:cNvPr id="16" name="任意多边形 15"/>
          <p:cNvSpPr/>
          <p:nvPr/>
        </p:nvSpPr>
        <p:spPr>
          <a:xfrm flipH="1">
            <a:off x="11694030" y="3877660"/>
            <a:ext cx="4382398" cy="4701644"/>
          </a:xfrm>
          <a:custGeom>
            <a:avLst/>
            <a:gdLst>
              <a:gd name="connsiteX0" fmla="*/ 1859281 w 1859281"/>
              <a:gd name="connsiteY0" fmla="*/ 0 h 1863746"/>
              <a:gd name="connsiteX1" fmla="*/ 1859281 w 1859281"/>
              <a:gd name="connsiteY1" fmla="*/ 579993 h 1863746"/>
              <a:gd name="connsiteX2" fmla="*/ 1740792 w 1859281"/>
              <a:gd name="connsiteY2" fmla="*/ 585603 h 1863746"/>
              <a:gd name="connsiteX3" fmla="*/ 586622 w 1859281"/>
              <a:gd name="connsiteY3" fmla="*/ 1732469 h 1863746"/>
              <a:gd name="connsiteX4" fmla="*/ 579993 w 1859281"/>
              <a:gd name="connsiteY4" fmla="*/ 1863746 h 1863746"/>
              <a:gd name="connsiteX5" fmla="*/ 0 w 1859281"/>
              <a:gd name="connsiteY5" fmla="*/ 1863746 h 1863746"/>
              <a:gd name="connsiteX6" fmla="*/ 9624 w 1859281"/>
              <a:gd name="connsiteY6" fmla="*/ 1673168 h 1863746"/>
              <a:gd name="connsiteX7" fmla="*/ 1685150 w 1859281"/>
              <a:gd name="connsiteY7" fmla="*/ 8245 h 18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281" h="1863746">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solidFill>
                <a:schemeClr val="tx1"/>
              </a:solidFill>
            </a:endParaRPr>
          </a:p>
        </p:txBody>
      </p:sp>
      <p:sp>
        <p:nvSpPr>
          <p:cNvPr id="17" name="任意多边形 16"/>
          <p:cNvSpPr/>
          <p:nvPr/>
        </p:nvSpPr>
        <p:spPr>
          <a:xfrm flipV="1">
            <a:off x="7291372" y="8713148"/>
            <a:ext cx="4321823" cy="4701644"/>
          </a:xfrm>
          <a:custGeom>
            <a:avLst/>
            <a:gdLst>
              <a:gd name="connsiteX0" fmla="*/ 1859281 w 1859281"/>
              <a:gd name="connsiteY0" fmla="*/ 0 h 1863746"/>
              <a:gd name="connsiteX1" fmla="*/ 1859281 w 1859281"/>
              <a:gd name="connsiteY1" fmla="*/ 579993 h 1863746"/>
              <a:gd name="connsiteX2" fmla="*/ 1740792 w 1859281"/>
              <a:gd name="connsiteY2" fmla="*/ 585603 h 1863746"/>
              <a:gd name="connsiteX3" fmla="*/ 586622 w 1859281"/>
              <a:gd name="connsiteY3" fmla="*/ 1732469 h 1863746"/>
              <a:gd name="connsiteX4" fmla="*/ 579993 w 1859281"/>
              <a:gd name="connsiteY4" fmla="*/ 1863746 h 1863746"/>
              <a:gd name="connsiteX5" fmla="*/ 0 w 1859281"/>
              <a:gd name="connsiteY5" fmla="*/ 1863746 h 1863746"/>
              <a:gd name="connsiteX6" fmla="*/ 9624 w 1859281"/>
              <a:gd name="connsiteY6" fmla="*/ 1673168 h 1863746"/>
              <a:gd name="connsiteX7" fmla="*/ 1685150 w 1859281"/>
              <a:gd name="connsiteY7" fmla="*/ 8245 h 18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281" h="1863746">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solidFill>
                <a:schemeClr val="tx1"/>
              </a:solidFill>
            </a:endParaRPr>
          </a:p>
        </p:txBody>
      </p:sp>
      <p:sp>
        <p:nvSpPr>
          <p:cNvPr id="19" name="矩形 18"/>
          <p:cNvSpPr/>
          <p:nvPr/>
        </p:nvSpPr>
        <p:spPr>
          <a:xfrm>
            <a:off x="2101689" y="3948638"/>
            <a:ext cx="9511501" cy="4701644"/>
          </a:xfrm>
          <a:prstGeom prst="rect">
            <a:avLst/>
          </a:prstGeom>
          <a:noFill/>
          <a:ln>
            <a:solidFill>
              <a:srgbClr val="9A1721"/>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0" name="矩形 19"/>
          <p:cNvSpPr/>
          <p:nvPr/>
        </p:nvSpPr>
        <p:spPr>
          <a:xfrm>
            <a:off x="11694029" y="3921272"/>
            <a:ext cx="11038380" cy="4701644"/>
          </a:xfrm>
          <a:prstGeom prst="rect">
            <a:avLst/>
          </a:prstGeom>
          <a:noFill/>
          <a:ln>
            <a:solidFill>
              <a:srgbClr val="EEBB33"/>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1" name="矩形 20"/>
          <p:cNvSpPr/>
          <p:nvPr/>
        </p:nvSpPr>
        <p:spPr>
          <a:xfrm>
            <a:off x="2101689" y="8734906"/>
            <a:ext cx="9511501" cy="4701644"/>
          </a:xfrm>
          <a:prstGeom prst="rect">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3" name="文本框 22"/>
          <p:cNvSpPr txBox="1"/>
          <p:nvPr/>
        </p:nvSpPr>
        <p:spPr>
          <a:xfrm>
            <a:off x="9399197" y="5418467"/>
            <a:ext cx="2344194" cy="3351747"/>
          </a:xfrm>
          <a:prstGeom prst="rect">
            <a:avLst/>
          </a:prstGeom>
          <a:noFill/>
          <a:ln>
            <a:noFill/>
          </a:ln>
        </p:spPr>
        <p:txBody>
          <a:bodyPr wrap="square" lIns="195133" tIns="97566" rIns="195133" bIns="97566" rtlCol="0">
            <a:spAutoFit/>
          </a:bodyPr>
          <a:lstStyle/>
          <a:p>
            <a:pPr algn="ctr"/>
            <a:r>
              <a:rPr lang="en-US" altLang="zh-CN" sz="20500" dirty="0">
                <a:solidFill>
                  <a:srgbClr val="9A1721"/>
                </a:solidFill>
                <a:ea typeface="微软雅黑" panose="020B0503020204020204" pitchFamily="34" charset="-122"/>
              </a:rPr>
              <a:t>1</a:t>
            </a:r>
            <a:endParaRPr lang="zh-CN" altLang="en-US" sz="20500" dirty="0">
              <a:solidFill>
                <a:srgbClr val="9A1721"/>
              </a:solidFill>
              <a:ea typeface="微软雅黑" panose="020B0503020204020204" pitchFamily="34" charset="-122"/>
            </a:endParaRPr>
          </a:p>
        </p:txBody>
      </p:sp>
      <p:sp>
        <p:nvSpPr>
          <p:cNvPr id="25" name="文本框 24"/>
          <p:cNvSpPr txBox="1"/>
          <p:nvPr/>
        </p:nvSpPr>
        <p:spPr>
          <a:xfrm>
            <a:off x="11676062" y="5611832"/>
            <a:ext cx="2344194" cy="3090137"/>
          </a:xfrm>
          <a:prstGeom prst="rect">
            <a:avLst/>
          </a:prstGeom>
          <a:noFill/>
          <a:ln>
            <a:noFill/>
          </a:ln>
        </p:spPr>
        <p:txBody>
          <a:bodyPr wrap="square" lIns="195133" tIns="97566" rIns="195133" bIns="97566" rtlCol="0">
            <a:spAutoFit/>
          </a:bodyPr>
          <a:lstStyle/>
          <a:p>
            <a:pPr algn="ctr"/>
            <a:r>
              <a:rPr lang="en-US" altLang="zh-CN" sz="18800" dirty="0">
                <a:solidFill>
                  <a:srgbClr val="EEBB33"/>
                </a:solidFill>
                <a:ea typeface="微软雅黑" panose="020B0503020204020204" pitchFamily="34" charset="-122"/>
              </a:rPr>
              <a:t>2</a:t>
            </a:r>
            <a:endParaRPr lang="zh-CN" altLang="en-US" sz="18800" dirty="0">
              <a:solidFill>
                <a:srgbClr val="EEBB33"/>
              </a:solidFill>
              <a:ea typeface="微软雅黑" panose="020B0503020204020204" pitchFamily="34" charset="-122"/>
            </a:endParaRPr>
          </a:p>
        </p:txBody>
      </p:sp>
      <p:sp>
        <p:nvSpPr>
          <p:cNvPr id="26" name="文本框 25"/>
          <p:cNvSpPr txBox="1"/>
          <p:nvPr/>
        </p:nvSpPr>
        <p:spPr>
          <a:xfrm>
            <a:off x="9538451" y="8258922"/>
            <a:ext cx="2344194" cy="3351747"/>
          </a:xfrm>
          <a:prstGeom prst="rect">
            <a:avLst/>
          </a:prstGeom>
          <a:noFill/>
          <a:ln>
            <a:noFill/>
          </a:ln>
        </p:spPr>
        <p:txBody>
          <a:bodyPr wrap="square" lIns="195133" tIns="97566" rIns="195133" bIns="97566" rtlCol="0">
            <a:spAutoFit/>
          </a:bodyPr>
          <a:lstStyle/>
          <a:p>
            <a:pPr algn="ctr"/>
            <a:r>
              <a:rPr lang="en-US" altLang="zh-CN" sz="20500" dirty="0">
                <a:solidFill>
                  <a:srgbClr val="262626"/>
                </a:solidFill>
                <a:ea typeface="微软雅黑" panose="020B0503020204020204" pitchFamily="34" charset="-122"/>
              </a:rPr>
              <a:t>3</a:t>
            </a:r>
            <a:endParaRPr lang="zh-CN" altLang="en-US" sz="20500" dirty="0">
              <a:solidFill>
                <a:srgbClr val="262626"/>
              </a:solidFill>
              <a:ea typeface="微软雅黑" panose="020B0503020204020204" pitchFamily="34" charset="-122"/>
            </a:endParaRPr>
          </a:p>
        </p:txBody>
      </p:sp>
      <p:grpSp>
        <p:nvGrpSpPr>
          <p:cNvPr id="30" name="组合 29"/>
          <p:cNvGrpSpPr/>
          <p:nvPr/>
        </p:nvGrpSpPr>
        <p:grpSpPr>
          <a:xfrm>
            <a:off x="2290303" y="4400552"/>
            <a:ext cx="5264546" cy="2637573"/>
            <a:chOff x="1195754" y="1744391"/>
            <a:chExt cx="3230405" cy="1045542"/>
          </a:xfrm>
        </p:grpSpPr>
        <p:sp>
          <p:nvSpPr>
            <p:cNvPr id="28" name="矩形 27"/>
            <p:cNvSpPr/>
            <p:nvPr/>
          </p:nvSpPr>
          <p:spPr>
            <a:xfrm>
              <a:off x="1195754" y="1744391"/>
              <a:ext cx="140677" cy="558376"/>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394304" y="2204316"/>
              <a:ext cx="3031855" cy="585617"/>
            </a:xfrm>
            <a:prstGeom prst="rect">
              <a:avLst/>
            </a:prstGeom>
            <a:noFill/>
          </p:spPr>
          <p:txBody>
            <a:bodyPr wrap="square" rtlCol="0">
              <a:spAutoFit/>
            </a:bodyPr>
            <a:lstStyle/>
            <a:p>
              <a:pPr>
                <a:lnSpc>
                  <a:spcPct val="150000"/>
                </a:lnSpc>
              </a:pPr>
              <a:r>
                <a:rPr lang="zh-CN" altLang="en-US" sz="6000" b="1" dirty="0">
                  <a:latin typeface="楷体" pitchFamily="49" charset="-122"/>
                  <a:ea typeface="楷体" pitchFamily="49" charset="-122"/>
                </a:rPr>
                <a:t>宗教信仰自由</a:t>
              </a:r>
            </a:p>
          </p:txBody>
        </p:sp>
      </p:grpSp>
      <p:grpSp>
        <p:nvGrpSpPr>
          <p:cNvPr id="36" name="组合 35"/>
          <p:cNvGrpSpPr/>
          <p:nvPr/>
        </p:nvGrpSpPr>
        <p:grpSpPr>
          <a:xfrm>
            <a:off x="2290301" y="9230494"/>
            <a:ext cx="5001071" cy="3069991"/>
            <a:chOff x="1195754" y="1744391"/>
            <a:chExt cx="2611027" cy="1216954"/>
          </a:xfrm>
        </p:grpSpPr>
        <p:sp>
          <p:nvSpPr>
            <p:cNvPr id="40" name="矩形 39"/>
            <p:cNvSpPr/>
            <p:nvPr/>
          </p:nvSpPr>
          <p:spPr>
            <a:xfrm>
              <a:off x="1195754" y="1744391"/>
              <a:ext cx="140677" cy="55837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445488" y="1912495"/>
              <a:ext cx="2361293" cy="1048850"/>
            </a:xfrm>
            <a:prstGeom prst="rect">
              <a:avLst/>
            </a:prstGeom>
            <a:noFill/>
          </p:spPr>
          <p:txBody>
            <a:bodyPr wrap="square" rtlCol="0">
              <a:spAutoFit/>
            </a:bodyPr>
            <a:lstStyle/>
            <a:p>
              <a:pPr algn="ctr">
                <a:lnSpc>
                  <a:spcPct val="150000"/>
                </a:lnSpc>
              </a:pPr>
              <a:r>
                <a:rPr lang="zh-CN" altLang="en-US" sz="6000" b="1" dirty="0">
                  <a:latin typeface="楷体" pitchFamily="49" charset="-122"/>
                  <a:ea typeface="楷体" pitchFamily="49" charset="-122"/>
                </a:rPr>
                <a:t>通信</a:t>
              </a:r>
              <a:r>
                <a:rPr lang="zh-CN" altLang="en-US" sz="6000" b="1" dirty="0" smtClean="0">
                  <a:latin typeface="楷体" pitchFamily="49" charset="-122"/>
                  <a:ea typeface="楷体" pitchFamily="49" charset="-122"/>
                </a:rPr>
                <a:t>的</a:t>
              </a:r>
              <a:endParaRPr lang="en-US" altLang="zh-CN" sz="6000" b="1" dirty="0" smtClean="0">
                <a:latin typeface="楷体" pitchFamily="49" charset="-122"/>
                <a:ea typeface="楷体" pitchFamily="49" charset="-122"/>
              </a:endParaRPr>
            </a:p>
            <a:p>
              <a:pPr algn="ctr">
                <a:lnSpc>
                  <a:spcPct val="150000"/>
                </a:lnSpc>
              </a:pPr>
              <a:r>
                <a:rPr lang="zh-CN" altLang="en-US" sz="6000" b="1" dirty="0" smtClean="0">
                  <a:latin typeface="楷体" pitchFamily="49" charset="-122"/>
                  <a:ea typeface="楷体" pitchFamily="49" charset="-122"/>
                </a:rPr>
                <a:t>自</a:t>
              </a:r>
              <a:r>
                <a:rPr lang="zh-CN" altLang="en-US" sz="6000" b="1" dirty="0">
                  <a:latin typeface="楷体" pitchFamily="49" charset="-122"/>
                  <a:ea typeface="楷体" pitchFamily="49" charset="-122"/>
                </a:rPr>
                <a:t>由和秘密</a:t>
              </a:r>
            </a:p>
          </p:txBody>
        </p:sp>
      </p:grpSp>
      <p:grpSp>
        <p:nvGrpSpPr>
          <p:cNvPr id="43" name="组合 42"/>
          <p:cNvGrpSpPr/>
          <p:nvPr/>
        </p:nvGrpSpPr>
        <p:grpSpPr>
          <a:xfrm>
            <a:off x="16076427" y="4539046"/>
            <a:ext cx="6276233" cy="2346087"/>
            <a:chOff x="1399247" y="1744391"/>
            <a:chExt cx="2444103" cy="929996"/>
          </a:xfrm>
        </p:grpSpPr>
        <p:sp>
          <p:nvSpPr>
            <p:cNvPr id="47" name="矩形 46"/>
            <p:cNvSpPr/>
            <p:nvPr/>
          </p:nvSpPr>
          <p:spPr>
            <a:xfrm>
              <a:off x="3643528" y="1744391"/>
              <a:ext cx="140677" cy="558376"/>
            </a:xfrm>
            <a:prstGeom prst="rect">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399247" y="2088770"/>
              <a:ext cx="2444103" cy="585617"/>
            </a:xfrm>
            <a:prstGeom prst="rect">
              <a:avLst/>
            </a:prstGeom>
            <a:noFill/>
          </p:spPr>
          <p:txBody>
            <a:bodyPr wrap="square" rtlCol="0">
              <a:spAutoFit/>
            </a:bodyPr>
            <a:lstStyle/>
            <a:p>
              <a:pPr>
                <a:lnSpc>
                  <a:spcPct val="150000"/>
                </a:lnSpc>
              </a:pPr>
              <a:r>
                <a:rPr lang="zh-CN" altLang="en-US" sz="6000" b="1" dirty="0">
                  <a:latin typeface="楷体" pitchFamily="49" charset="-122"/>
                  <a:ea typeface="楷体" pitchFamily="49" charset="-122"/>
                </a:rPr>
                <a:t>文化活动的自由</a:t>
              </a:r>
            </a:p>
          </p:txBody>
        </p:sp>
      </p:grpSp>
      <p:sp>
        <p:nvSpPr>
          <p:cNvPr id="33" name="矩形 32"/>
          <p:cNvSpPr/>
          <p:nvPr/>
        </p:nvSpPr>
        <p:spPr>
          <a:xfrm>
            <a:off x="1862008" y="1878538"/>
            <a:ext cx="10438494" cy="1120367"/>
          </a:xfrm>
          <a:prstGeom prst="rect">
            <a:avLst/>
          </a:prstGeom>
        </p:spPr>
        <p:txBody>
          <a:bodyPr wrap="none" lIns="195133" tIns="97566" rIns="195133" bIns="97566">
            <a:spAutoFit/>
          </a:bodyPr>
          <a:lstStyle/>
          <a:p>
            <a:r>
              <a:rPr lang="zh-CN" altLang="en-US" sz="6000" b="1" dirty="0" smtClean="0">
                <a:latin typeface="黑体" pitchFamily="49" charset="-122"/>
                <a:ea typeface="黑体" pitchFamily="49" charset="-122"/>
              </a:rPr>
              <a:t>（三）</a:t>
            </a:r>
            <a:r>
              <a:rPr lang="zh-CN" altLang="en-US" sz="6000" b="1" dirty="0">
                <a:latin typeface="黑体" pitchFamily="49" charset="-122"/>
                <a:ea typeface="黑体" pitchFamily="49" charset="-122"/>
              </a:rPr>
              <a:t>精神、文化活动的自由</a:t>
            </a:r>
          </a:p>
        </p:txBody>
      </p:sp>
      <p:pic>
        <p:nvPicPr>
          <p:cNvPr id="34" name="Picture 2" descr="C:\Users\blzx\Desktop\tim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570" y="13905615"/>
            <a:ext cx="2437307" cy="231482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026" name="Picture 2" descr="C:\Users\blzx\Desktop\timg (1)_meitu_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184405" y="9420447"/>
            <a:ext cx="8601075" cy="36754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31184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21" grpId="0" animBg="1"/>
      <p:bldP spid="23" grpId="0"/>
      <p:bldP spid="25" grpId="0"/>
      <p:bldP spid="26"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过程 4"/>
          <p:cNvSpPr/>
          <p:nvPr/>
        </p:nvSpPr>
        <p:spPr>
          <a:xfrm>
            <a:off x="0" y="16220440"/>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6" name="流程图: 过程 5"/>
          <p:cNvSpPr/>
          <p:nvPr/>
        </p:nvSpPr>
        <p:spPr>
          <a:xfrm>
            <a:off x="0" y="1"/>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grpSp>
        <p:nvGrpSpPr>
          <p:cNvPr id="8" name="组合 7"/>
          <p:cNvGrpSpPr/>
          <p:nvPr/>
        </p:nvGrpSpPr>
        <p:grpSpPr>
          <a:xfrm>
            <a:off x="512568" y="1878539"/>
            <a:ext cx="882656" cy="1135065"/>
            <a:chOff x="5355771" y="2077796"/>
            <a:chExt cx="460829" cy="449943"/>
          </a:xfrm>
        </p:grpSpPr>
        <p:sp>
          <p:nvSpPr>
            <p:cNvPr id="9" name="矩形 8"/>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任意多边形 14"/>
          <p:cNvSpPr/>
          <p:nvPr/>
        </p:nvSpPr>
        <p:spPr>
          <a:xfrm>
            <a:off x="7291372" y="3877662"/>
            <a:ext cx="4348772" cy="4701644"/>
          </a:xfrm>
          <a:custGeom>
            <a:avLst/>
            <a:gdLst>
              <a:gd name="connsiteX0" fmla="*/ 1859281 w 1859281"/>
              <a:gd name="connsiteY0" fmla="*/ 0 h 1863746"/>
              <a:gd name="connsiteX1" fmla="*/ 1859281 w 1859281"/>
              <a:gd name="connsiteY1" fmla="*/ 579993 h 1863746"/>
              <a:gd name="connsiteX2" fmla="*/ 1740792 w 1859281"/>
              <a:gd name="connsiteY2" fmla="*/ 585603 h 1863746"/>
              <a:gd name="connsiteX3" fmla="*/ 586622 w 1859281"/>
              <a:gd name="connsiteY3" fmla="*/ 1732469 h 1863746"/>
              <a:gd name="connsiteX4" fmla="*/ 579993 w 1859281"/>
              <a:gd name="connsiteY4" fmla="*/ 1863746 h 1863746"/>
              <a:gd name="connsiteX5" fmla="*/ 0 w 1859281"/>
              <a:gd name="connsiteY5" fmla="*/ 1863746 h 1863746"/>
              <a:gd name="connsiteX6" fmla="*/ 9624 w 1859281"/>
              <a:gd name="connsiteY6" fmla="*/ 1673168 h 1863746"/>
              <a:gd name="connsiteX7" fmla="*/ 1685150 w 1859281"/>
              <a:gd name="connsiteY7" fmla="*/ 8245 h 18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281" h="1863746">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solidFill>
                <a:schemeClr val="tx1"/>
              </a:solidFill>
            </a:endParaRPr>
          </a:p>
        </p:txBody>
      </p:sp>
      <p:sp>
        <p:nvSpPr>
          <p:cNvPr id="16" name="任意多边形 15"/>
          <p:cNvSpPr/>
          <p:nvPr/>
        </p:nvSpPr>
        <p:spPr>
          <a:xfrm flipH="1">
            <a:off x="11694030" y="3877660"/>
            <a:ext cx="4382398" cy="4701644"/>
          </a:xfrm>
          <a:custGeom>
            <a:avLst/>
            <a:gdLst>
              <a:gd name="connsiteX0" fmla="*/ 1859281 w 1859281"/>
              <a:gd name="connsiteY0" fmla="*/ 0 h 1863746"/>
              <a:gd name="connsiteX1" fmla="*/ 1859281 w 1859281"/>
              <a:gd name="connsiteY1" fmla="*/ 579993 h 1863746"/>
              <a:gd name="connsiteX2" fmla="*/ 1740792 w 1859281"/>
              <a:gd name="connsiteY2" fmla="*/ 585603 h 1863746"/>
              <a:gd name="connsiteX3" fmla="*/ 586622 w 1859281"/>
              <a:gd name="connsiteY3" fmla="*/ 1732469 h 1863746"/>
              <a:gd name="connsiteX4" fmla="*/ 579993 w 1859281"/>
              <a:gd name="connsiteY4" fmla="*/ 1863746 h 1863746"/>
              <a:gd name="connsiteX5" fmla="*/ 0 w 1859281"/>
              <a:gd name="connsiteY5" fmla="*/ 1863746 h 1863746"/>
              <a:gd name="connsiteX6" fmla="*/ 9624 w 1859281"/>
              <a:gd name="connsiteY6" fmla="*/ 1673168 h 1863746"/>
              <a:gd name="connsiteX7" fmla="*/ 1685150 w 1859281"/>
              <a:gd name="connsiteY7" fmla="*/ 8245 h 18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281" h="1863746">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solidFill>
                <a:schemeClr val="tx1"/>
              </a:solidFill>
            </a:endParaRPr>
          </a:p>
        </p:txBody>
      </p:sp>
      <p:sp>
        <p:nvSpPr>
          <p:cNvPr id="17" name="任意多边形 16"/>
          <p:cNvSpPr/>
          <p:nvPr/>
        </p:nvSpPr>
        <p:spPr>
          <a:xfrm flipV="1">
            <a:off x="7291372" y="8713148"/>
            <a:ext cx="4321823" cy="4701644"/>
          </a:xfrm>
          <a:custGeom>
            <a:avLst/>
            <a:gdLst>
              <a:gd name="connsiteX0" fmla="*/ 1859281 w 1859281"/>
              <a:gd name="connsiteY0" fmla="*/ 0 h 1863746"/>
              <a:gd name="connsiteX1" fmla="*/ 1859281 w 1859281"/>
              <a:gd name="connsiteY1" fmla="*/ 579993 h 1863746"/>
              <a:gd name="connsiteX2" fmla="*/ 1740792 w 1859281"/>
              <a:gd name="connsiteY2" fmla="*/ 585603 h 1863746"/>
              <a:gd name="connsiteX3" fmla="*/ 586622 w 1859281"/>
              <a:gd name="connsiteY3" fmla="*/ 1732469 h 1863746"/>
              <a:gd name="connsiteX4" fmla="*/ 579993 w 1859281"/>
              <a:gd name="connsiteY4" fmla="*/ 1863746 h 1863746"/>
              <a:gd name="connsiteX5" fmla="*/ 0 w 1859281"/>
              <a:gd name="connsiteY5" fmla="*/ 1863746 h 1863746"/>
              <a:gd name="connsiteX6" fmla="*/ 9624 w 1859281"/>
              <a:gd name="connsiteY6" fmla="*/ 1673168 h 1863746"/>
              <a:gd name="connsiteX7" fmla="*/ 1685150 w 1859281"/>
              <a:gd name="connsiteY7" fmla="*/ 8245 h 18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281" h="1863746">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solidFill>
                <a:schemeClr val="tx1"/>
              </a:solidFill>
            </a:endParaRPr>
          </a:p>
        </p:txBody>
      </p:sp>
      <p:sp>
        <p:nvSpPr>
          <p:cNvPr id="19" name="矩形 18"/>
          <p:cNvSpPr/>
          <p:nvPr/>
        </p:nvSpPr>
        <p:spPr>
          <a:xfrm>
            <a:off x="512567" y="3948638"/>
            <a:ext cx="11100623" cy="4701644"/>
          </a:xfrm>
          <a:prstGeom prst="rect">
            <a:avLst/>
          </a:prstGeom>
          <a:noFill/>
          <a:ln>
            <a:solidFill>
              <a:srgbClr val="9A1721"/>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0" name="矩形 19"/>
          <p:cNvSpPr/>
          <p:nvPr/>
        </p:nvSpPr>
        <p:spPr>
          <a:xfrm>
            <a:off x="11694029" y="3921272"/>
            <a:ext cx="11038380" cy="4701644"/>
          </a:xfrm>
          <a:prstGeom prst="rect">
            <a:avLst/>
          </a:prstGeom>
          <a:noFill/>
          <a:ln>
            <a:solidFill>
              <a:srgbClr val="EEBB33"/>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1" name="矩形 20"/>
          <p:cNvSpPr/>
          <p:nvPr/>
        </p:nvSpPr>
        <p:spPr>
          <a:xfrm>
            <a:off x="512568" y="8734906"/>
            <a:ext cx="11100623" cy="4701644"/>
          </a:xfrm>
          <a:prstGeom prst="rect">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3" name="文本框 22"/>
          <p:cNvSpPr txBox="1"/>
          <p:nvPr/>
        </p:nvSpPr>
        <p:spPr>
          <a:xfrm>
            <a:off x="9399197" y="5418467"/>
            <a:ext cx="2344194" cy="3351747"/>
          </a:xfrm>
          <a:prstGeom prst="rect">
            <a:avLst/>
          </a:prstGeom>
          <a:noFill/>
          <a:ln>
            <a:noFill/>
          </a:ln>
        </p:spPr>
        <p:txBody>
          <a:bodyPr wrap="square" lIns="195133" tIns="97566" rIns="195133" bIns="97566" rtlCol="0">
            <a:spAutoFit/>
          </a:bodyPr>
          <a:lstStyle/>
          <a:p>
            <a:pPr algn="ctr"/>
            <a:r>
              <a:rPr lang="en-US" altLang="zh-CN" sz="20500" dirty="0">
                <a:solidFill>
                  <a:srgbClr val="9A1721"/>
                </a:solidFill>
                <a:ea typeface="微软雅黑" panose="020B0503020204020204" pitchFamily="34" charset="-122"/>
              </a:rPr>
              <a:t>1</a:t>
            </a:r>
            <a:endParaRPr lang="zh-CN" altLang="en-US" sz="20500" dirty="0">
              <a:solidFill>
                <a:srgbClr val="9A1721"/>
              </a:solidFill>
              <a:ea typeface="微软雅黑" panose="020B0503020204020204" pitchFamily="34" charset="-122"/>
            </a:endParaRPr>
          </a:p>
        </p:txBody>
      </p:sp>
      <p:sp>
        <p:nvSpPr>
          <p:cNvPr id="25" name="文本框 24"/>
          <p:cNvSpPr txBox="1"/>
          <p:nvPr/>
        </p:nvSpPr>
        <p:spPr>
          <a:xfrm>
            <a:off x="11676062" y="5611832"/>
            <a:ext cx="2344194" cy="3090137"/>
          </a:xfrm>
          <a:prstGeom prst="rect">
            <a:avLst/>
          </a:prstGeom>
          <a:noFill/>
          <a:ln>
            <a:noFill/>
          </a:ln>
        </p:spPr>
        <p:txBody>
          <a:bodyPr wrap="square" lIns="195133" tIns="97566" rIns="195133" bIns="97566" rtlCol="0">
            <a:spAutoFit/>
          </a:bodyPr>
          <a:lstStyle/>
          <a:p>
            <a:pPr algn="ctr"/>
            <a:r>
              <a:rPr lang="en-US" altLang="zh-CN" sz="18800" dirty="0">
                <a:solidFill>
                  <a:srgbClr val="EEBB33"/>
                </a:solidFill>
                <a:ea typeface="微软雅黑" panose="020B0503020204020204" pitchFamily="34" charset="-122"/>
              </a:rPr>
              <a:t>2</a:t>
            </a:r>
            <a:endParaRPr lang="zh-CN" altLang="en-US" sz="18800" dirty="0">
              <a:solidFill>
                <a:srgbClr val="EEBB33"/>
              </a:solidFill>
              <a:ea typeface="微软雅黑" panose="020B0503020204020204" pitchFamily="34" charset="-122"/>
            </a:endParaRPr>
          </a:p>
        </p:txBody>
      </p:sp>
      <p:sp>
        <p:nvSpPr>
          <p:cNvPr id="26" name="文本框 25"/>
          <p:cNvSpPr txBox="1"/>
          <p:nvPr/>
        </p:nvSpPr>
        <p:spPr>
          <a:xfrm>
            <a:off x="9538451" y="8258922"/>
            <a:ext cx="2344194" cy="3351747"/>
          </a:xfrm>
          <a:prstGeom prst="rect">
            <a:avLst/>
          </a:prstGeom>
          <a:noFill/>
          <a:ln>
            <a:noFill/>
          </a:ln>
        </p:spPr>
        <p:txBody>
          <a:bodyPr wrap="square" lIns="195133" tIns="97566" rIns="195133" bIns="97566" rtlCol="0">
            <a:spAutoFit/>
          </a:bodyPr>
          <a:lstStyle/>
          <a:p>
            <a:pPr algn="ctr"/>
            <a:r>
              <a:rPr lang="en-US" altLang="zh-CN" sz="20500" dirty="0">
                <a:solidFill>
                  <a:srgbClr val="262626"/>
                </a:solidFill>
                <a:ea typeface="微软雅黑" panose="020B0503020204020204" pitchFamily="34" charset="-122"/>
              </a:rPr>
              <a:t>3</a:t>
            </a:r>
            <a:endParaRPr lang="zh-CN" altLang="en-US" sz="20500" dirty="0">
              <a:solidFill>
                <a:srgbClr val="262626"/>
              </a:solidFill>
              <a:ea typeface="微软雅黑" panose="020B0503020204020204" pitchFamily="34" charset="-122"/>
            </a:endParaRPr>
          </a:p>
        </p:txBody>
      </p:sp>
      <p:grpSp>
        <p:nvGrpSpPr>
          <p:cNvPr id="30" name="组合 29"/>
          <p:cNvGrpSpPr/>
          <p:nvPr/>
        </p:nvGrpSpPr>
        <p:grpSpPr>
          <a:xfrm>
            <a:off x="1395224" y="5499069"/>
            <a:ext cx="4376587" cy="1477327"/>
            <a:chOff x="599969" y="2079252"/>
            <a:chExt cx="2685540" cy="585617"/>
          </a:xfrm>
        </p:grpSpPr>
        <p:sp>
          <p:nvSpPr>
            <p:cNvPr id="28" name="矩形 27"/>
            <p:cNvSpPr/>
            <p:nvPr/>
          </p:nvSpPr>
          <p:spPr>
            <a:xfrm>
              <a:off x="599969" y="2092873"/>
              <a:ext cx="243892" cy="558376"/>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120205" y="2079252"/>
              <a:ext cx="2165304" cy="585617"/>
            </a:xfrm>
            <a:prstGeom prst="rect">
              <a:avLst/>
            </a:prstGeom>
            <a:noFill/>
          </p:spPr>
          <p:txBody>
            <a:bodyPr wrap="square" rtlCol="0">
              <a:spAutoFit/>
            </a:bodyPr>
            <a:lstStyle/>
            <a:p>
              <a:pPr>
                <a:lnSpc>
                  <a:spcPct val="150000"/>
                </a:lnSpc>
              </a:pPr>
              <a:r>
                <a:rPr lang="zh-CN" altLang="en-US" sz="6000" b="1" dirty="0">
                  <a:latin typeface="楷体" pitchFamily="49" charset="-122"/>
                  <a:ea typeface="楷体" pitchFamily="49" charset="-122"/>
                </a:rPr>
                <a:t>人身自</a:t>
              </a:r>
              <a:r>
                <a:rPr lang="zh-CN" altLang="en-US" sz="6000" b="1" dirty="0" smtClean="0">
                  <a:latin typeface="楷体" pitchFamily="49" charset="-122"/>
                  <a:ea typeface="楷体" pitchFamily="49" charset="-122"/>
                </a:rPr>
                <a:t>由</a:t>
              </a:r>
              <a:endParaRPr lang="en-US" altLang="zh-CN" sz="6000" b="1" dirty="0" smtClean="0">
                <a:latin typeface="楷体" pitchFamily="49" charset="-122"/>
                <a:ea typeface="楷体" pitchFamily="49" charset="-122"/>
              </a:endParaRPr>
            </a:p>
          </p:txBody>
        </p:sp>
      </p:grpSp>
      <p:grpSp>
        <p:nvGrpSpPr>
          <p:cNvPr id="36" name="组合 35"/>
          <p:cNvGrpSpPr/>
          <p:nvPr/>
        </p:nvGrpSpPr>
        <p:grpSpPr>
          <a:xfrm>
            <a:off x="1395224" y="10307598"/>
            <a:ext cx="6260218" cy="1477328"/>
            <a:chOff x="1514161" y="2220238"/>
            <a:chExt cx="3268419" cy="585617"/>
          </a:xfrm>
        </p:grpSpPr>
        <p:sp>
          <p:nvSpPr>
            <p:cNvPr id="40" name="矩形 39"/>
            <p:cNvSpPr/>
            <p:nvPr/>
          </p:nvSpPr>
          <p:spPr>
            <a:xfrm>
              <a:off x="1514161" y="2240879"/>
              <a:ext cx="207515" cy="55837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1956803" y="2220238"/>
              <a:ext cx="2825777" cy="585617"/>
            </a:xfrm>
            <a:prstGeom prst="rect">
              <a:avLst/>
            </a:prstGeom>
            <a:noFill/>
          </p:spPr>
          <p:txBody>
            <a:bodyPr wrap="square" rtlCol="0">
              <a:spAutoFit/>
            </a:bodyPr>
            <a:lstStyle/>
            <a:p>
              <a:pPr>
                <a:lnSpc>
                  <a:spcPct val="150000"/>
                </a:lnSpc>
              </a:pPr>
              <a:r>
                <a:rPr lang="zh-CN" altLang="en-US" sz="6000" b="1" dirty="0">
                  <a:latin typeface="楷体" pitchFamily="49" charset="-122"/>
                  <a:ea typeface="楷体" pitchFamily="49" charset="-122"/>
                </a:rPr>
                <a:t>人格尊</a:t>
              </a:r>
              <a:r>
                <a:rPr lang="zh-CN" altLang="en-US" sz="6000" b="1" dirty="0" smtClean="0">
                  <a:latin typeface="楷体" pitchFamily="49" charset="-122"/>
                  <a:ea typeface="楷体" pitchFamily="49" charset="-122"/>
                </a:rPr>
                <a:t>严</a:t>
              </a:r>
              <a:endParaRPr lang="en-US" altLang="zh-CN" sz="6000" b="1" dirty="0" smtClean="0">
                <a:latin typeface="楷体" pitchFamily="49" charset="-122"/>
                <a:ea typeface="楷体" pitchFamily="49" charset="-122"/>
              </a:endParaRPr>
            </a:p>
          </p:txBody>
        </p:sp>
      </p:grpSp>
      <p:grpSp>
        <p:nvGrpSpPr>
          <p:cNvPr id="43" name="组合 42"/>
          <p:cNvGrpSpPr/>
          <p:nvPr/>
        </p:nvGrpSpPr>
        <p:grpSpPr>
          <a:xfrm>
            <a:off x="15225823" y="5396600"/>
            <a:ext cx="7506586" cy="2862322"/>
            <a:chOff x="1340102" y="1549986"/>
            <a:chExt cx="2444103" cy="1134633"/>
          </a:xfrm>
        </p:grpSpPr>
        <p:sp>
          <p:nvSpPr>
            <p:cNvPr id="47" name="矩形 46"/>
            <p:cNvSpPr/>
            <p:nvPr/>
          </p:nvSpPr>
          <p:spPr>
            <a:xfrm>
              <a:off x="3616248" y="1618060"/>
              <a:ext cx="138538" cy="558376"/>
            </a:xfrm>
            <a:prstGeom prst="rect">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340102" y="1549986"/>
              <a:ext cx="2444103" cy="1134633"/>
            </a:xfrm>
            <a:prstGeom prst="rect">
              <a:avLst/>
            </a:prstGeom>
            <a:noFill/>
          </p:spPr>
          <p:txBody>
            <a:bodyPr wrap="square" rtlCol="0">
              <a:spAutoFit/>
            </a:bodyPr>
            <a:lstStyle/>
            <a:p>
              <a:pPr>
                <a:lnSpc>
                  <a:spcPct val="150000"/>
                </a:lnSpc>
              </a:pPr>
              <a:r>
                <a:rPr lang="zh-CN" altLang="en-US" sz="6000" b="1" dirty="0">
                  <a:latin typeface="楷体" pitchFamily="49" charset="-122"/>
                  <a:ea typeface="楷体" pitchFamily="49" charset="-122"/>
                </a:rPr>
                <a:t>住宅不受侵犯的权</a:t>
              </a:r>
              <a:r>
                <a:rPr lang="zh-CN" altLang="en-US" sz="6000" b="1" dirty="0" smtClean="0">
                  <a:latin typeface="楷体" pitchFamily="49" charset="-122"/>
                  <a:ea typeface="楷体" pitchFamily="49" charset="-122"/>
                </a:rPr>
                <a:t>利</a:t>
              </a:r>
              <a:endParaRPr lang="en-US" altLang="zh-CN" sz="6000" b="1" dirty="0" smtClean="0">
                <a:latin typeface="楷体" pitchFamily="49" charset="-122"/>
                <a:ea typeface="楷体" pitchFamily="49" charset="-122"/>
              </a:endParaRPr>
            </a:p>
          </p:txBody>
        </p:sp>
      </p:grpSp>
      <p:sp>
        <p:nvSpPr>
          <p:cNvPr id="33" name="矩形 32"/>
          <p:cNvSpPr/>
          <p:nvPr/>
        </p:nvSpPr>
        <p:spPr>
          <a:xfrm>
            <a:off x="1862008" y="1878538"/>
            <a:ext cx="11211141" cy="1120367"/>
          </a:xfrm>
          <a:prstGeom prst="rect">
            <a:avLst/>
          </a:prstGeom>
        </p:spPr>
        <p:txBody>
          <a:bodyPr wrap="none" lIns="195133" tIns="97566" rIns="195133" bIns="97566">
            <a:spAutoFit/>
          </a:bodyPr>
          <a:lstStyle/>
          <a:p>
            <a:r>
              <a:rPr lang="zh-CN" altLang="en-US" sz="6000" b="1" dirty="0" smtClean="0">
                <a:latin typeface="黑体" pitchFamily="49" charset="-122"/>
                <a:ea typeface="黑体" pitchFamily="49" charset="-122"/>
              </a:rPr>
              <a:t>（四）</a:t>
            </a:r>
            <a:r>
              <a:rPr lang="zh-CN" altLang="en-US" sz="6000" b="1" dirty="0">
                <a:latin typeface="黑体" pitchFamily="49" charset="-122"/>
                <a:ea typeface="黑体" pitchFamily="49" charset="-122"/>
              </a:rPr>
              <a:t>人身的自由与人格的尊严</a:t>
            </a:r>
          </a:p>
        </p:txBody>
      </p:sp>
      <p:pic>
        <p:nvPicPr>
          <p:cNvPr id="34" name="Picture 2" descr="C:\Users\blzx\Desktop\tim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570" y="13905615"/>
            <a:ext cx="2437307" cy="231482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50" name="Picture 2" descr="C:\Users\blzx\Desktop\timg (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655597" y="9286158"/>
            <a:ext cx="7625607" cy="4128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圆角矩形标注 2"/>
          <p:cNvSpPr/>
          <p:nvPr/>
        </p:nvSpPr>
        <p:spPr>
          <a:xfrm>
            <a:off x="1691577" y="4448824"/>
            <a:ext cx="5613990" cy="3312941"/>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lvl="0">
              <a:lnSpc>
                <a:spcPct val="150000"/>
              </a:lnSpc>
            </a:pPr>
            <a:r>
              <a:rPr lang="zh-CN" altLang="en-US" sz="4000" b="1" dirty="0">
                <a:solidFill>
                  <a:prstClr val="black"/>
                </a:solidFill>
                <a:latin typeface="楷体" pitchFamily="49" charset="-122"/>
                <a:ea typeface="楷体" pitchFamily="49" charset="-122"/>
              </a:rPr>
              <a:t>第三十七条规定</a:t>
            </a:r>
            <a:r>
              <a:rPr lang="en-US" altLang="zh-CN" sz="4000" b="1" dirty="0">
                <a:solidFill>
                  <a:prstClr val="black"/>
                </a:solidFill>
                <a:latin typeface="楷体" pitchFamily="49" charset="-122"/>
                <a:ea typeface="楷体" pitchFamily="49" charset="-122"/>
              </a:rPr>
              <a:t>:“</a:t>
            </a:r>
            <a:r>
              <a:rPr lang="zh-CN" altLang="en-US" sz="4000" b="1" dirty="0">
                <a:solidFill>
                  <a:prstClr val="black"/>
                </a:solidFill>
                <a:latin typeface="楷体" pitchFamily="49" charset="-122"/>
                <a:ea typeface="楷体" pitchFamily="49" charset="-122"/>
              </a:rPr>
              <a:t>中华人民共和国公民的人身自由不受侵犯。”</a:t>
            </a:r>
          </a:p>
        </p:txBody>
      </p:sp>
      <p:sp>
        <p:nvSpPr>
          <p:cNvPr id="4" name="圆角矩形标注 3"/>
          <p:cNvSpPr/>
          <p:nvPr/>
        </p:nvSpPr>
        <p:spPr>
          <a:xfrm>
            <a:off x="15481004" y="4210414"/>
            <a:ext cx="6570921" cy="3789760"/>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zh-CN" altLang="en-US" sz="4000" b="1" dirty="0">
                <a:latin typeface="楷体" pitchFamily="49" charset="-122"/>
                <a:ea typeface="楷体" pitchFamily="49" charset="-122"/>
              </a:rPr>
              <a:t>第三十九条规定</a:t>
            </a:r>
            <a:r>
              <a:rPr lang="en-US" altLang="zh-CN" sz="4000" b="1" dirty="0">
                <a:latin typeface="楷体" pitchFamily="49" charset="-122"/>
                <a:ea typeface="楷体" pitchFamily="49" charset="-122"/>
              </a:rPr>
              <a:t>:“</a:t>
            </a:r>
            <a:r>
              <a:rPr lang="zh-CN" altLang="en-US" sz="4000" b="1" dirty="0">
                <a:latin typeface="楷体" pitchFamily="49" charset="-122"/>
                <a:ea typeface="楷体" pitchFamily="49" charset="-122"/>
              </a:rPr>
              <a:t>中华人民共和国公民的住宅不受侵犯。禁止非法搜查或者非法侵入公民的住宅”。</a:t>
            </a:r>
          </a:p>
        </p:txBody>
      </p:sp>
      <p:sp>
        <p:nvSpPr>
          <p:cNvPr id="7" name="圆角矩形标注 6"/>
          <p:cNvSpPr/>
          <p:nvPr/>
        </p:nvSpPr>
        <p:spPr>
          <a:xfrm>
            <a:off x="1058147" y="9080205"/>
            <a:ext cx="7256513" cy="3740661"/>
          </a:xfrm>
          <a:prstGeom prst="wedgeRoundRectCallout">
            <a:avLst/>
          </a:prstGeom>
        </p:spPr>
        <p:style>
          <a:lnRef idx="1">
            <a:schemeClr val="dk1"/>
          </a:lnRef>
          <a:fillRef idx="2">
            <a:schemeClr val="dk1"/>
          </a:fillRef>
          <a:effectRef idx="1">
            <a:schemeClr val="dk1"/>
          </a:effectRef>
          <a:fontRef idx="minor">
            <a:schemeClr val="dk1"/>
          </a:fontRef>
        </p:style>
        <p:txBody>
          <a:bodyPr rtlCol="0" anchor="ctr"/>
          <a:lstStyle/>
          <a:p>
            <a:pPr>
              <a:lnSpc>
                <a:spcPct val="150000"/>
              </a:lnSpc>
            </a:pPr>
            <a:r>
              <a:rPr lang="zh-CN" altLang="en-US" sz="4000" b="1" dirty="0">
                <a:latin typeface="楷体" pitchFamily="49" charset="-122"/>
                <a:ea typeface="楷体" pitchFamily="49" charset="-122"/>
              </a:rPr>
              <a:t>第三十八条规定</a:t>
            </a:r>
            <a:r>
              <a:rPr lang="en-US" altLang="zh-CN" sz="4000" b="1" dirty="0">
                <a:latin typeface="楷体" pitchFamily="49" charset="-122"/>
                <a:ea typeface="楷体" pitchFamily="49" charset="-122"/>
              </a:rPr>
              <a:t>:“</a:t>
            </a:r>
            <a:r>
              <a:rPr lang="zh-CN" altLang="en-US" sz="4000" b="1" dirty="0">
                <a:latin typeface="楷体" pitchFamily="49" charset="-122"/>
                <a:ea typeface="楷体" pitchFamily="49" charset="-122"/>
              </a:rPr>
              <a:t>中华人民共和国公民的人格尊严不受侵犯。禁止用任何方法对公民进行侮辱、诽谤和诬告陷害”。</a:t>
            </a:r>
          </a:p>
        </p:txBody>
      </p:sp>
    </p:spTree>
    <p:extLst>
      <p:ext uri="{BB962C8B-B14F-4D97-AF65-F5344CB8AC3E}">
        <p14:creationId xmlns="" xmlns:p14="http://schemas.microsoft.com/office/powerpoint/2010/main" val="308492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21" grpId="0" animBg="1"/>
      <p:bldP spid="23" grpId="0"/>
      <p:bldP spid="25" grpId="0"/>
      <p:bldP spid="26" grpId="0"/>
      <p:bldP spid="33" grpId="0"/>
      <p:bldP spid="3" grpId="0" animBg="1"/>
      <p:bldP spid="3" grpId="1" animBg="1"/>
      <p:bldP spid="4" grpId="0" animBg="1"/>
      <p:bldP spid="4" grpId="1" animBg="1"/>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过程 4"/>
          <p:cNvSpPr/>
          <p:nvPr/>
        </p:nvSpPr>
        <p:spPr>
          <a:xfrm>
            <a:off x="0" y="16220440"/>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6" name="流程图: 过程 5"/>
          <p:cNvSpPr/>
          <p:nvPr/>
        </p:nvSpPr>
        <p:spPr>
          <a:xfrm>
            <a:off x="0" y="1"/>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grpSp>
        <p:nvGrpSpPr>
          <p:cNvPr id="8" name="组合 7"/>
          <p:cNvGrpSpPr/>
          <p:nvPr/>
        </p:nvGrpSpPr>
        <p:grpSpPr>
          <a:xfrm>
            <a:off x="512568" y="1878539"/>
            <a:ext cx="882656" cy="1135065"/>
            <a:chOff x="5355771" y="2077796"/>
            <a:chExt cx="460829" cy="449943"/>
          </a:xfrm>
        </p:grpSpPr>
        <p:sp>
          <p:nvSpPr>
            <p:cNvPr id="9" name="矩形 8"/>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任意多边形 14"/>
          <p:cNvSpPr/>
          <p:nvPr/>
        </p:nvSpPr>
        <p:spPr>
          <a:xfrm>
            <a:off x="7291372" y="3877662"/>
            <a:ext cx="4348772" cy="4701644"/>
          </a:xfrm>
          <a:custGeom>
            <a:avLst/>
            <a:gdLst>
              <a:gd name="connsiteX0" fmla="*/ 1859281 w 1859281"/>
              <a:gd name="connsiteY0" fmla="*/ 0 h 1863746"/>
              <a:gd name="connsiteX1" fmla="*/ 1859281 w 1859281"/>
              <a:gd name="connsiteY1" fmla="*/ 579993 h 1863746"/>
              <a:gd name="connsiteX2" fmla="*/ 1740792 w 1859281"/>
              <a:gd name="connsiteY2" fmla="*/ 585603 h 1863746"/>
              <a:gd name="connsiteX3" fmla="*/ 586622 w 1859281"/>
              <a:gd name="connsiteY3" fmla="*/ 1732469 h 1863746"/>
              <a:gd name="connsiteX4" fmla="*/ 579993 w 1859281"/>
              <a:gd name="connsiteY4" fmla="*/ 1863746 h 1863746"/>
              <a:gd name="connsiteX5" fmla="*/ 0 w 1859281"/>
              <a:gd name="connsiteY5" fmla="*/ 1863746 h 1863746"/>
              <a:gd name="connsiteX6" fmla="*/ 9624 w 1859281"/>
              <a:gd name="connsiteY6" fmla="*/ 1673168 h 1863746"/>
              <a:gd name="connsiteX7" fmla="*/ 1685150 w 1859281"/>
              <a:gd name="connsiteY7" fmla="*/ 8245 h 18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281" h="1863746">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solidFill>
                <a:schemeClr val="tx1"/>
              </a:solidFill>
            </a:endParaRPr>
          </a:p>
        </p:txBody>
      </p:sp>
      <p:sp>
        <p:nvSpPr>
          <p:cNvPr id="16" name="任意多边形 15"/>
          <p:cNvSpPr/>
          <p:nvPr/>
        </p:nvSpPr>
        <p:spPr>
          <a:xfrm flipH="1">
            <a:off x="11694030" y="3877660"/>
            <a:ext cx="4382398" cy="4701644"/>
          </a:xfrm>
          <a:custGeom>
            <a:avLst/>
            <a:gdLst>
              <a:gd name="connsiteX0" fmla="*/ 1859281 w 1859281"/>
              <a:gd name="connsiteY0" fmla="*/ 0 h 1863746"/>
              <a:gd name="connsiteX1" fmla="*/ 1859281 w 1859281"/>
              <a:gd name="connsiteY1" fmla="*/ 579993 h 1863746"/>
              <a:gd name="connsiteX2" fmla="*/ 1740792 w 1859281"/>
              <a:gd name="connsiteY2" fmla="*/ 585603 h 1863746"/>
              <a:gd name="connsiteX3" fmla="*/ 586622 w 1859281"/>
              <a:gd name="connsiteY3" fmla="*/ 1732469 h 1863746"/>
              <a:gd name="connsiteX4" fmla="*/ 579993 w 1859281"/>
              <a:gd name="connsiteY4" fmla="*/ 1863746 h 1863746"/>
              <a:gd name="connsiteX5" fmla="*/ 0 w 1859281"/>
              <a:gd name="connsiteY5" fmla="*/ 1863746 h 1863746"/>
              <a:gd name="connsiteX6" fmla="*/ 9624 w 1859281"/>
              <a:gd name="connsiteY6" fmla="*/ 1673168 h 1863746"/>
              <a:gd name="connsiteX7" fmla="*/ 1685150 w 1859281"/>
              <a:gd name="connsiteY7" fmla="*/ 8245 h 18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281" h="1863746">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solidFill>
                <a:schemeClr val="tx1"/>
              </a:solidFill>
            </a:endParaRPr>
          </a:p>
        </p:txBody>
      </p:sp>
      <p:sp>
        <p:nvSpPr>
          <p:cNvPr id="17" name="任意多边形 16"/>
          <p:cNvSpPr/>
          <p:nvPr/>
        </p:nvSpPr>
        <p:spPr>
          <a:xfrm flipV="1">
            <a:off x="7291372" y="8713148"/>
            <a:ext cx="4321823" cy="4701644"/>
          </a:xfrm>
          <a:custGeom>
            <a:avLst/>
            <a:gdLst>
              <a:gd name="connsiteX0" fmla="*/ 1859281 w 1859281"/>
              <a:gd name="connsiteY0" fmla="*/ 0 h 1863746"/>
              <a:gd name="connsiteX1" fmla="*/ 1859281 w 1859281"/>
              <a:gd name="connsiteY1" fmla="*/ 579993 h 1863746"/>
              <a:gd name="connsiteX2" fmla="*/ 1740792 w 1859281"/>
              <a:gd name="connsiteY2" fmla="*/ 585603 h 1863746"/>
              <a:gd name="connsiteX3" fmla="*/ 586622 w 1859281"/>
              <a:gd name="connsiteY3" fmla="*/ 1732469 h 1863746"/>
              <a:gd name="connsiteX4" fmla="*/ 579993 w 1859281"/>
              <a:gd name="connsiteY4" fmla="*/ 1863746 h 1863746"/>
              <a:gd name="connsiteX5" fmla="*/ 0 w 1859281"/>
              <a:gd name="connsiteY5" fmla="*/ 1863746 h 1863746"/>
              <a:gd name="connsiteX6" fmla="*/ 9624 w 1859281"/>
              <a:gd name="connsiteY6" fmla="*/ 1673168 h 1863746"/>
              <a:gd name="connsiteX7" fmla="*/ 1685150 w 1859281"/>
              <a:gd name="connsiteY7" fmla="*/ 8245 h 18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281" h="1863746">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solidFill>
                <a:schemeClr val="tx1"/>
              </a:solidFill>
            </a:endParaRPr>
          </a:p>
        </p:txBody>
      </p:sp>
      <p:sp>
        <p:nvSpPr>
          <p:cNvPr id="18" name="任意多边形 17"/>
          <p:cNvSpPr/>
          <p:nvPr/>
        </p:nvSpPr>
        <p:spPr>
          <a:xfrm flipH="1" flipV="1">
            <a:off x="11694028" y="8721261"/>
            <a:ext cx="4382399" cy="4701644"/>
          </a:xfrm>
          <a:custGeom>
            <a:avLst/>
            <a:gdLst>
              <a:gd name="connsiteX0" fmla="*/ 1859281 w 1859281"/>
              <a:gd name="connsiteY0" fmla="*/ 0 h 1863746"/>
              <a:gd name="connsiteX1" fmla="*/ 1859281 w 1859281"/>
              <a:gd name="connsiteY1" fmla="*/ 579993 h 1863746"/>
              <a:gd name="connsiteX2" fmla="*/ 1740792 w 1859281"/>
              <a:gd name="connsiteY2" fmla="*/ 585603 h 1863746"/>
              <a:gd name="connsiteX3" fmla="*/ 586622 w 1859281"/>
              <a:gd name="connsiteY3" fmla="*/ 1732469 h 1863746"/>
              <a:gd name="connsiteX4" fmla="*/ 579993 w 1859281"/>
              <a:gd name="connsiteY4" fmla="*/ 1863746 h 1863746"/>
              <a:gd name="connsiteX5" fmla="*/ 0 w 1859281"/>
              <a:gd name="connsiteY5" fmla="*/ 1863746 h 1863746"/>
              <a:gd name="connsiteX6" fmla="*/ 9624 w 1859281"/>
              <a:gd name="connsiteY6" fmla="*/ 1673168 h 1863746"/>
              <a:gd name="connsiteX7" fmla="*/ 1685150 w 1859281"/>
              <a:gd name="connsiteY7" fmla="*/ 8245 h 18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281" h="1863746">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ln/>
        </p:spPr>
        <p:style>
          <a:lnRef idx="3">
            <a:schemeClr val="lt1"/>
          </a:lnRef>
          <a:fillRef idx="1">
            <a:schemeClr val="accent2"/>
          </a:fillRef>
          <a:effectRef idx="1">
            <a:schemeClr val="accent2"/>
          </a:effectRef>
          <a:fontRef idx="minor">
            <a:schemeClr val="lt1"/>
          </a:fontRef>
        </p:style>
        <p:txBody>
          <a:bodyPr lIns="195133" tIns="97566" rIns="195133" bIns="97566" rtlCol="0" anchor="ctr"/>
          <a:lstStyle/>
          <a:p>
            <a:pPr algn="ctr"/>
            <a:endParaRPr lang="zh-CN" altLang="en-US">
              <a:solidFill>
                <a:schemeClr val="tx1"/>
              </a:solidFill>
            </a:endParaRPr>
          </a:p>
        </p:txBody>
      </p:sp>
      <p:sp>
        <p:nvSpPr>
          <p:cNvPr id="19" name="矩形 18"/>
          <p:cNvSpPr/>
          <p:nvPr/>
        </p:nvSpPr>
        <p:spPr>
          <a:xfrm>
            <a:off x="512569" y="3948638"/>
            <a:ext cx="11100622" cy="4701644"/>
          </a:xfrm>
          <a:prstGeom prst="rect">
            <a:avLst/>
          </a:prstGeom>
          <a:noFill/>
          <a:ln>
            <a:solidFill>
              <a:srgbClr val="9A1721"/>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0" name="矩形 19"/>
          <p:cNvSpPr/>
          <p:nvPr/>
        </p:nvSpPr>
        <p:spPr>
          <a:xfrm>
            <a:off x="11694029" y="3921272"/>
            <a:ext cx="11038380" cy="4701644"/>
          </a:xfrm>
          <a:prstGeom prst="rect">
            <a:avLst/>
          </a:prstGeom>
          <a:noFill/>
          <a:ln>
            <a:solidFill>
              <a:srgbClr val="EEBB33"/>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1" name="矩形 20"/>
          <p:cNvSpPr/>
          <p:nvPr/>
        </p:nvSpPr>
        <p:spPr>
          <a:xfrm>
            <a:off x="512569" y="8734906"/>
            <a:ext cx="11100621" cy="4701644"/>
          </a:xfrm>
          <a:prstGeom prst="rect">
            <a:avLst/>
          </a:prstGeom>
          <a:noFill/>
          <a:ln>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2" name="矩形 21"/>
          <p:cNvSpPr/>
          <p:nvPr/>
        </p:nvSpPr>
        <p:spPr>
          <a:xfrm>
            <a:off x="11694027" y="8748637"/>
            <a:ext cx="11038382" cy="4701644"/>
          </a:xfrm>
          <a:prstGeom prst="rect">
            <a:avLst/>
          </a:prstGeom>
          <a:noFill/>
          <a:ln>
            <a:solidFill>
              <a:srgbClr val="9A1721"/>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3" name="文本框 22"/>
          <p:cNvSpPr txBox="1"/>
          <p:nvPr/>
        </p:nvSpPr>
        <p:spPr>
          <a:xfrm>
            <a:off x="9399197" y="5418467"/>
            <a:ext cx="2344194" cy="3351747"/>
          </a:xfrm>
          <a:prstGeom prst="rect">
            <a:avLst/>
          </a:prstGeom>
          <a:noFill/>
          <a:ln>
            <a:noFill/>
          </a:ln>
        </p:spPr>
        <p:txBody>
          <a:bodyPr wrap="square" lIns="195133" tIns="97566" rIns="195133" bIns="97566" rtlCol="0">
            <a:spAutoFit/>
          </a:bodyPr>
          <a:lstStyle/>
          <a:p>
            <a:pPr algn="ctr"/>
            <a:r>
              <a:rPr lang="en-US" altLang="zh-CN" sz="20500" dirty="0">
                <a:solidFill>
                  <a:srgbClr val="9A1721"/>
                </a:solidFill>
                <a:ea typeface="微软雅黑" panose="020B0503020204020204" pitchFamily="34" charset="-122"/>
              </a:rPr>
              <a:t>1</a:t>
            </a:r>
            <a:endParaRPr lang="zh-CN" altLang="en-US" sz="20500" dirty="0">
              <a:solidFill>
                <a:srgbClr val="9A1721"/>
              </a:solidFill>
              <a:ea typeface="微软雅黑" panose="020B0503020204020204" pitchFamily="34" charset="-122"/>
            </a:endParaRPr>
          </a:p>
        </p:txBody>
      </p:sp>
      <p:sp>
        <p:nvSpPr>
          <p:cNvPr id="25" name="文本框 24"/>
          <p:cNvSpPr txBox="1"/>
          <p:nvPr/>
        </p:nvSpPr>
        <p:spPr>
          <a:xfrm>
            <a:off x="11676062" y="5611832"/>
            <a:ext cx="2344194" cy="3090137"/>
          </a:xfrm>
          <a:prstGeom prst="rect">
            <a:avLst/>
          </a:prstGeom>
          <a:noFill/>
          <a:ln>
            <a:noFill/>
          </a:ln>
        </p:spPr>
        <p:txBody>
          <a:bodyPr wrap="square" lIns="195133" tIns="97566" rIns="195133" bIns="97566" rtlCol="0">
            <a:spAutoFit/>
          </a:bodyPr>
          <a:lstStyle/>
          <a:p>
            <a:pPr algn="ctr"/>
            <a:r>
              <a:rPr lang="en-US" altLang="zh-CN" sz="18800" dirty="0">
                <a:solidFill>
                  <a:srgbClr val="EEBB33"/>
                </a:solidFill>
                <a:ea typeface="微软雅黑" panose="020B0503020204020204" pitchFamily="34" charset="-122"/>
              </a:rPr>
              <a:t>2</a:t>
            </a:r>
            <a:endParaRPr lang="zh-CN" altLang="en-US" sz="18800" dirty="0">
              <a:solidFill>
                <a:srgbClr val="EEBB33"/>
              </a:solidFill>
              <a:ea typeface="微软雅黑" panose="020B0503020204020204" pitchFamily="34" charset="-122"/>
            </a:endParaRPr>
          </a:p>
        </p:txBody>
      </p:sp>
      <p:sp>
        <p:nvSpPr>
          <p:cNvPr id="26" name="文本框 25"/>
          <p:cNvSpPr txBox="1"/>
          <p:nvPr/>
        </p:nvSpPr>
        <p:spPr>
          <a:xfrm>
            <a:off x="9538451" y="8258922"/>
            <a:ext cx="2344194" cy="3351747"/>
          </a:xfrm>
          <a:prstGeom prst="rect">
            <a:avLst/>
          </a:prstGeom>
          <a:noFill/>
          <a:ln>
            <a:noFill/>
          </a:ln>
        </p:spPr>
        <p:txBody>
          <a:bodyPr wrap="square" lIns="195133" tIns="97566" rIns="195133" bIns="97566" rtlCol="0">
            <a:spAutoFit/>
          </a:bodyPr>
          <a:lstStyle/>
          <a:p>
            <a:pPr algn="ctr"/>
            <a:r>
              <a:rPr lang="en-US" altLang="zh-CN" sz="20500" dirty="0">
                <a:solidFill>
                  <a:srgbClr val="262626"/>
                </a:solidFill>
                <a:ea typeface="微软雅黑" panose="020B0503020204020204" pitchFamily="34" charset="-122"/>
              </a:rPr>
              <a:t>3</a:t>
            </a:r>
            <a:endParaRPr lang="zh-CN" altLang="en-US" sz="20500" dirty="0">
              <a:solidFill>
                <a:srgbClr val="262626"/>
              </a:solidFill>
              <a:ea typeface="微软雅黑" panose="020B0503020204020204" pitchFamily="34" charset="-122"/>
            </a:endParaRPr>
          </a:p>
        </p:txBody>
      </p:sp>
      <p:sp>
        <p:nvSpPr>
          <p:cNvPr id="27" name="文本框 26"/>
          <p:cNvSpPr txBox="1"/>
          <p:nvPr/>
        </p:nvSpPr>
        <p:spPr>
          <a:xfrm>
            <a:off x="11694030" y="8258921"/>
            <a:ext cx="2344194" cy="3351747"/>
          </a:xfrm>
          <a:prstGeom prst="rect">
            <a:avLst/>
          </a:prstGeom>
          <a:noFill/>
          <a:ln>
            <a:noFill/>
          </a:ln>
        </p:spPr>
        <p:txBody>
          <a:bodyPr wrap="square" lIns="195133" tIns="97566" rIns="195133" bIns="97566" rtlCol="0">
            <a:spAutoFit/>
          </a:bodyPr>
          <a:lstStyle/>
          <a:p>
            <a:pPr algn="ctr"/>
            <a:r>
              <a:rPr lang="en-US" altLang="zh-CN" sz="20500" dirty="0">
                <a:solidFill>
                  <a:schemeClr val="accent2"/>
                </a:solidFill>
                <a:ea typeface="微软雅黑" panose="020B0503020204020204" pitchFamily="34" charset="-122"/>
              </a:rPr>
              <a:t>4</a:t>
            </a:r>
            <a:endParaRPr lang="zh-CN" altLang="en-US" sz="20500" dirty="0">
              <a:solidFill>
                <a:schemeClr val="accent2"/>
              </a:solidFill>
              <a:ea typeface="微软雅黑" panose="020B0503020204020204" pitchFamily="34" charset="-122"/>
            </a:endParaRPr>
          </a:p>
        </p:txBody>
      </p:sp>
      <p:grpSp>
        <p:nvGrpSpPr>
          <p:cNvPr id="30" name="组合 29"/>
          <p:cNvGrpSpPr/>
          <p:nvPr/>
        </p:nvGrpSpPr>
        <p:grpSpPr>
          <a:xfrm>
            <a:off x="886970" y="4364428"/>
            <a:ext cx="5175906" cy="2768379"/>
            <a:chOff x="1195754" y="1744391"/>
            <a:chExt cx="2464875" cy="1097394"/>
          </a:xfrm>
        </p:grpSpPr>
        <p:sp>
          <p:nvSpPr>
            <p:cNvPr id="28" name="矩形 27"/>
            <p:cNvSpPr/>
            <p:nvPr/>
          </p:nvSpPr>
          <p:spPr>
            <a:xfrm>
              <a:off x="1195754" y="1744391"/>
              <a:ext cx="140677" cy="558376"/>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917699" y="2256168"/>
              <a:ext cx="1742930" cy="585617"/>
            </a:xfrm>
            <a:prstGeom prst="rect">
              <a:avLst/>
            </a:prstGeom>
            <a:noFill/>
          </p:spPr>
          <p:txBody>
            <a:bodyPr wrap="square" rtlCol="0">
              <a:spAutoFit/>
            </a:bodyPr>
            <a:lstStyle/>
            <a:p>
              <a:pPr>
                <a:lnSpc>
                  <a:spcPct val="150000"/>
                </a:lnSpc>
              </a:pPr>
              <a:r>
                <a:rPr lang="zh-CN" altLang="en-US" sz="4000" b="1" dirty="0" smtClean="0">
                  <a:latin typeface="楷体" pitchFamily="49" charset="-122"/>
                  <a:ea typeface="楷体" pitchFamily="49" charset="-122"/>
                </a:rPr>
                <a:t>    </a:t>
              </a:r>
              <a:r>
                <a:rPr lang="zh-CN" altLang="en-US" sz="6000" b="1" dirty="0" smtClean="0">
                  <a:latin typeface="楷体" pitchFamily="49" charset="-122"/>
                  <a:ea typeface="楷体" pitchFamily="49" charset="-122"/>
                </a:rPr>
                <a:t>财</a:t>
              </a:r>
              <a:r>
                <a:rPr lang="zh-CN" altLang="en-US" sz="6000" b="1" dirty="0">
                  <a:latin typeface="楷体" pitchFamily="49" charset="-122"/>
                  <a:ea typeface="楷体" pitchFamily="49" charset="-122"/>
                </a:rPr>
                <a:t>产</a:t>
              </a:r>
              <a:r>
                <a:rPr lang="zh-CN" altLang="en-US" sz="6000" b="1" dirty="0" smtClean="0">
                  <a:latin typeface="楷体" pitchFamily="49" charset="-122"/>
                  <a:ea typeface="楷体" pitchFamily="49" charset="-122"/>
                </a:rPr>
                <a:t>权</a:t>
              </a:r>
              <a:endParaRPr lang="en-US" altLang="zh-CN" sz="6000" b="1" dirty="0" smtClean="0">
                <a:latin typeface="楷体" pitchFamily="49" charset="-122"/>
                <a:ea typeface="楷体" pitchFamily="49" charset="-122"/>
              </a:endParaRPr>
            </a:p>
          </p:txBody>
        </p:sp>
      </p:grpSp>
      <p:grpSp>
        <p:nvGrpSpPr>
          <p:cNvPr id="36" name="组合 35"/>
          <p:cNvGrpSpPr/>
          <p:nvPr/>
        </p:nvGrpSpPr>
        <p:grpSpPr>
          <a:xfrm>
            <a:off x="1" y="9230489"/>
            <a:ext cx="8503842" cy="1692578"/>
            <a:chOff x="3" y="1744389"/>
            <a:chExt cx="4439801" cy="670943"/>
          </a:xfrm>
        </p:grpSpPr>
        <p:sp>
          <p:nvSpPr>
            <p:cNvPr id="40" name="矩形 39"/>
            <p:cNvSpPr/>
            <p:nvPr/>
          </p:nvSpPr>
          <p:spPr>
            <a:xfrm>
              <a:off x="463083" y="1744389"/>
              <a:ext cx="140677" cy="558376"/>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3" y="1915498"/>
              <a:ext cx="4439801" cy="499834"/>
            </a:xfrm>
            <a:prstGeom prst="rect">
              <a:avLst/>
            </a:prstGeom>
            <a:noFill/>
          </p:spPr>
          <p:txBody>
            <a:bodyPr wrap="square" rtlCol="0">
              <a:spAutoFit/>
            </a:bodyPr>
            <a:lstStyle/>
            <a:p>
              <a:pPr algn="ctr">
                <a:lnSpc>
                  <a:spcPct val="150000"/>
                </a:lnSpc>
              </a:pPr>
              <a:r>
                <a:rPr lang="zh-CN" altLang="en-US" sz="6000" b="1" dirty="0" smtClean="0">
                  <a:latin typeface="楷体" pitchFamily="49" charset="-122"/>
                  <a:ea typeface="楷体" pitchFamily="49" charset="-122"/>
                </a:rPr>
                <a:t>生存权</a:t>
              </a:r>
              <a:endParaRPr lang="zh-CN" altLang="en-US" sz="6000" b="1" dirty="0">
                <a:latin typeface="楷体" pitchFamily="49" charset="-122"/>
                <a:ea typeface="楷体" pitchFamily="49" charset="-122"/>
              </a:endParaRPr>
            </a:p>
          </p:txBody>
        </p:sp>
      </p:grpSp>
      <p:grpSp>
        <p:nvGrpSpPr>
          <p:cNvPr id="43" name="组合 42"/>
          <p:cNvGrpSpPr/>
          <p:nvPr/>
        </p:nvGrpSpPr>
        <p:grpSpPr>
          <a:xfrm>
            <a:off x="16889226" y="4393325"/>
            <a:ext cx="5477713" cy="3217010"/>
            <a:chOff x="1715769" y="1686628"/>
            <a:chExt cx="2133142" cy="1275233"/>
          </a:xfrm>
        </p:grpSpPr>
        <p:sp>
          <p:nvSpPr>
            <p:cNvPr id="47" name="矩形 46"/>
            <p:cNvSpPr/>
            <p:nvPr/>
          </p:nvSpPr>
          <p:spPr>
            <a:xfrm>
              <a:off x="3708234" y="1686628"/>
              <a:ext cx="140677" cy="558376"/>
            </a:xfrm>
            <a:prstGeom prst="rect">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715769" y="1913011"/>
              <a:ext cx="1805280" cy="1048850"/>
            </a:xfrm>
            <a:prstGeom prst="rect">
              <a:avLst/>
            </a:prstGeom>
            <a:noFill/>
          </p:spPr>
          <p:txBody>
            <a:bodyPr wrap="square" rtlCol="0">
              <a:spAutoFit/>
            </a:bodyPr>
            <a:lstStyle/>
            <a:p>
              <a:pPr lvl="0" algn="ctr">
                <a:lnSpc>
                  <a:spcPct val="150000"/>
                </a:lnSpc>
              </a:pPr>
              <a:r>
                <a:rPr lang="zh-CN" altLang="en-US" sz="6000" b="1" dirty="0" smtClean="0">
                  <a:solidFill>
                    <a:prstClr val="black"/>
                  </a:solidFill>
                  <a:latin typeface="楷体" pitchFamily="49" charset="-122"/>
                  <a:ea typeface="楷体" pitchFamily="49" charset="-122"/>
                </a:rPr>
                <a:t>劳动权</a:t>
              </a:r>
              <a:endParaRPr lang="en-US" altLang="zh-CN" sz="6000" b="1" dirty="0" smtClean="0">
                <a:solidFill>
                  <a:prstClr val="black"/>
                </a:solidFill>
                <a:latin typeface="楷体" pitchFamily="49" charset="-122"/>
                <a:ea typeface="楷体" pitchFamily="49" charset="-122"/>
              </a:endParaRPr>
            </a:p>
            <a:p>
              <a:pPr lvl="0" algn="ctr">
                <a:lnSpc>
                  <a:spcPct val="150000"/>
                </a:lnSpc>
              </a:pPr>
              <a:r>
                <a:rPr lang="zh-CN" altLang="en-US" sz="6000" b="1" dirty="0" smtClean="0">
                  <a:solidFill>
                    <a:prstClr val="black"/>
                  </a:solidFill>
                  <a:latin typeface="楷体" pitchFamily="49" charset="-122"/>
                  <a:ea typeface="楷体" pitchFamily="49" charset="-122"/>
                </a:rPr>
                <a:t>休息</a:t>
              </a:r>
              <a:r>
                <a:rPr lang="zh-CN" altLang="en-US" sz="6000" b="1" dirty="0" smtClean="0">
                  <a:solidFill>
                    <a:prstClr val="black"/>
                  </a:solidFill>
                  <a:latin typeface="楷体" pitchFamily="49" charset="-122"/>
                  <a:ea typeface="楷体" pitchFamily="49" charset="-122"/>
                </a:rPr>
                <a:t>权</a:t>
              </a:r>
              <a:endParaRPr lang="zh-CN" altLang="en-US" sz="6000" b="1" dirty="0" smtClean="0">
                <a:solidFill>
                  <a:prstClr val="black"/>
                </a:solidFill>
                <a:latin typeface="楷体" pitchFamily="49" charset="-122"/>
                <a:ea typeface="楷体" pitchFamily="49" charset="-122"/>
              </a:endParaRPr>
            </a:p>
          </p:txBody>
        </p:sp>
      </p:grpSp>
      <p:grpSp>
        <p:nvGrpSpPr>
          <p:cNvPr id="50" name="组合 49"/>
          <p:cNvGrpSpPr/>
          <p:nvPr/>
        </p:nvGrpSpPr>
        <p:grpSpPr>
          <a:xfrm>
            <a:off x="17437393" y="9252359"/>
            <a:ext cx="4894939" cy="2511872"/>
            <a:chOff x="1732702" y="1744391"/>
            <a:chExt cx="2108159" cy="995714"/>
          </a:xfrm>
        </p:grpSpPr>
        <p:sp>
          <p:nvSpPr>
            <p:cNvPr id="54" name="矩形 53"/>
            <p:cNvSpPr/>
            <p:nvPr/>
          </p:nvSpPr>
          <p:spPr>
            <a:xfrm>
              <a:off x="3700184" y="1744391"/>
              <a:ext cx="140677" cy="558376"/>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solidFill>
                  <a:schemeClr val="accent2"/>
                </a:solidFill>
              </a:endParaRPr>
            </a:p>
          </p:txBody>
        </p:sp>
        <p:sp>
          <p:nvSpPr>
            <p:cNvPr id="55" name="文本框 54"/>
            <p:cNvSpPr txBox="1"/>
            <p:nvPr/>
          </p:nvSpPr>
          <p:spPr>
            <a:xfrm>
              <a:off x="1732702" y="2154488"/>
              <a:ext cx="1556944" cy="585617"/>
            </a:xfrm>
            <a:prstGeom prst="rect">
              <a:avLst/>
            </a:prstGeom>
            <a:noFill/>
          </p:spPr>
          <p:txBody>
            <a:bodyPr wrap="square" rtlCol="0">
              <a:spAutoFit/>
            </a:bodyPr>
            <a:lstStyle/>
            <a:p>
              <a:pPr>
                <a:lnSpc>
                  <a:spcPct val="150000"/>
                </a:lnSpc>
              </a:pPr>
              <a:r>
                <a:rPr lang="zh-CN" altLang="en-US" sz="6000" b="1" dirty="0">
                  <a:latin typeface="楷体" pitchFamily="49" charset="-122"/>
                  <a:ea typeface="楷体" pitchFamily="49" charset="-122"/>
                </a:rPr>
                <a:t>受教育权</a:t>
              </a:r>
            </a:p>
          </p:txBody>
        </p:sp>
      </p:grpSp>
      <p:sp>
        <p:nvSpPr>
          <p:cNvPr id="33" name="矩形 32"/>
          <p:cNvSpPr/>
          <p:nvPr/>
        </p:nvSpPr>
        <p:spPr>
          <a:xfrm>
            <a:off x="1862008" y="1878538"/>
            <a:ext cx="7347904" cy="1120367"/>
          </a:xfrm>
          <a:prstGeom prst="rect">
            <a:avLst/>
          </a:prstGeom>
        </p:spPr>
        <p:txBody>
          <a:bodyPr wrap="none" lIns="195133" tIns="97566" rIns="195133" bIns="97566">
            <a:spAutoFit/>
          </a:bodyPr>
          <a:lstStyle/>
          <a:p>
            <a:r>
              <a:rPr lang="zh-CN" altLang="en-US" sz="6000" b="1" dirty="0" smtClean="0">
                <a:latin typeface="黑体" pitchFamily="49" charset="-122"/>
                <a:ea typeface="黑体" pitchFamily="49" charset="-122"/>
              </a:rPr>
              <a:t>（五）</a:t>
            </a:r>
            <a:r>
              <a:rPr lang="zh-CN" altLang="en-US" sz="6000" b="1" dirty="0">
                <a:latin typeface="黑体" pitchFamily="49" charset="-122"/>
                <a:ea typeface="黑体" pitchFamily="49" charset="-122"/>
              </a:rPr>
              <a:t>社会经济权利</a:t>
            </a:r>
          </a:p>
        </p:txBody>
      </p:sp>
      <p:pic>
        <p:nvPicPr>
          <p:cNvPr id="34" name="Picture 2" descr="C:\Users\blzx\Desktop\tim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570" y="13905615"/>
            <a:ext cx="2437307" cy="231482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圆角矩形标注 1"/>
          <p:cNvSpPr/>
          <p:nvPr/>
        </p:nvSpPr>
        <p:spPr>
          <a:xfrm>
            <a:off x="933102" y="4364428"/>
            <a:ext cx="6358270" cy="3717258"/>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50000"/>
              </a:lnSpc>
            </a:pPr>
            <a:r>
              <a:rPr lang="zh-CN" altLang="en-US" sz="3600" b="1" dirty="0">
                <a:latin typeface="楷体" pitchFamily="49" charset="-122"/>
                <a:ea typeface="楷体" pitchFamily="49" charset="-122"/>
              </a:rPr>
              <a:t>第十三条规定</a:t>
            </a:r>
            <a:r>
              <a:rPr lang="en-US" altLang="zh-CN" sz="3600" b="1" dirty="0">
                <a:latin typeface="楷体" pitchFamily="49" charset="-122"/>
                <a:ea typeface="楷体" pitchFamily="49" charset="-122"/>
              </a:rPr>
              <a:t>:“</a:t>
            </a:r>
            <a:r>
              <a:rPr lang="zh-CN" altLang="en-US" sz="3600" b="1" dirty="0">
                <a:latin typeface="楷体" pitchFamily="49" charset="-122"/>
                <a:ea typeface="楷体" pitchFamily="49" charset="-122"/>
              </a:rPr>
              <a:t>公民的合法的私有财产不受侵犯。国家依照法律规定保护公民的私有财产权和继承权”。</a:t>
            </a:r>
          </a:p>
        </p:txBody>
      </p:sp>
      <p:sp>
        <p:nvSpPr>
          <p:cNvPr id="3" name="圆角矩形标注 2"/>
          <p:cNvSpPr/>
          <p:nvPr/>
        </p:nvSpPr>
        <p:spPr>
          <a:xfrm>
            <a:off x="665714" y="8976102"/>
            <a:ext cx="8386572" cy="3976577"/>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zh-CN" altLang="en-US" sz="3600" b="1" dirty="0">
                <a:latin typeface="楷体" pitchFamily="49" charset="-122"/>
                <a:ea typeface="楷体" pitchFamily="49" charset="-122"/>
              </a:rPr>
              <a:t>第四十四条规定</a:t>
            </a:r>
            <a:r>
              <a:rPr lang="en-US" altLang="zh-CN" sz="3600" b="1" dirty="0">
                <a:latin typeface="楷体" pitchFamily="49" charset="-122"/>
                <a:ea typeface="楷体" pitchFamily="49" charset="-122"/>
              </a:rPr>
              <a:t>:“</a:t>
            </a:r>
            <a:r>
              <a:rPr lang="zh-CN" altLang="en-US" sz="3600" b="1" dirty="0">
                <a:latin typeface="楷体" pitchFamily="49" charset="-122"/>
                <a:ea typeface="楷体" pitchFamily="49" charset="-122"/>
              </a:rPr>
              <a:t>国家依照法律规定实行企业事业组织的职工和国家机关工作人员的退休制度。退休人员的生活受到国家和社会的保障”。</a:t>
            </a:r>
          </a:p>
        </p:txBody>
      </p:sp>
    </p:spTree>
    <p:extLst>
      <p:ext uri="{BB962C8B-B14F-4D97-AF65-F5344CB8AC3E}">
        <p14:creationId xmlns="" xmlns:p14="http://schemas.microsoft.com/office/powerpoint/2010/main" val="231184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p:bldP spid="25" grpId="0"/>
      <p:bldP spid="26" grpId="0"/>
      <p:bldP spid="27" grpId="0"/>
      <p:bldP spid="33" grpId="0"/>
      <p:bldP spid="2" grpId="0" animBg="1"/>
      <p:bldP spid="2" grpId="1" animBg="1"/>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过程 4"/>
          <p:cNvSpPr/>
          <p:nvPr/>
        </p:nvSpPr>
        <p:spPr>
          <a:xfrm>
            <a:off x="0" y="16220440"/>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6" name="流程图: 过程 5"/>
          <p:cNvSpPr/>
          <p:nvPr/>
        </p:nvSpPr>
        <p:spPr>
          <a:xfrm>
            <a:off x="0" y="1"/>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grpSp>
        <p:nvGrpSpPr>
          <p:cNvPr id="8" name="组合 7"/>
          <p:cNvGrpSpPr/>
          <p:nvPr/>
        </p:nvGrpSpPr>
        <p:grpSpPr>
          <a:xfrm>
            <a:off x="512568" y="1878539"/>
            <a:ext cx="882656" cy="1135065"/>
            <a:chOff x="5355771" y="2077796"/>
            <a:chExt cx="460829" cy="449943"/>
          </a:xfrm>
        </p:grpSpPr>
        <p:sp>
          <p:nvSpPr>
            <p:cNvPr id="9" name="矩形 8"/>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任意多边形 14"/>
          <p:cNvSpPr/>
          <p:nvPr/>
        </p:nvSpPr>
        <p:spPr>
          <a:xfrm>
            <a:off x="7291372" y="3877662"/>
            <a:ext cx="4348772" cy="4701644"/>
          </a:xfrm>
          <a:custGeom>
            <a:avLst/>
            <a:gdLst>
              <a:gd name="connsiteX0" fmla="*/ 1859281 w 1859281"/>
              <a:gd name="connsiteY0" fmla="*/ 0 h 1863746"/>
              <a:gd name="connsiteX1" fmla="*/ 1859281 w 1859281"/>
              <a:gd name="connsiteY1" fmla="*/ 579993 h 1863746"/>
              <a:gd name="connsiteX2" fmla="*/ 1740792 w 1859281"/>
              <a:gd name="connsiteY2" fmla="*/ 585603 h 1863746"/>
              <a:gd name="connsiteX3" fmla="*/ 586622 w 1859281"/>
              <a:gd name="connsiteY3" fmla="*/ 1732469 h 1863746"/>
              <a:gd name="connsiteX4" fmla="*/ 579993 w 1859281"/>
              <a:gd name="connsiteY4" fmla="*/ 1863746 h 1863746"/>
              <a:gd name="connsiteX5" fmla="*/ 0 w 1859281"/>
              <a:gd name="connsiteY5" fmla="*/ 1863746 h 1863746"/>
              <a:gd name="connsiteX6" fmla="*/ 9624 w 1859281"/>
              <a:gd name="connsiteY6" fmla="*/ 1673168 h 1863746"/>
              <a:gd name="connsiteX7" fmla="*/ 1685150 w 1859281"/>
              <a:gd name="connsiteY7" fmla="*/ 8245 h 18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281" h="1863746">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solidFill>
                <a:schemeClr val="tx1"/>
              </a:solidFill>
            </a:endParaRPr>
          </a:p>
        </p:txBody>
      </p:sp>
      <p:sp>
        <p:nvSpPr>
          <p:cNvPr id="16" name="任意多边形 15"/>
          <p:cNvSpPr/>
          <p:nvPr/>
        </p:nvSpPr>
        <p:spPr>
          <a:xfrm flipH="1">
            <a:off x="11694030" y="3877660"/>
            <a:ext cx="4382398" cy="4701644"/>
          </a:xfrm>
          <a:custGeom>
            <a:avLst/>
            <a:gdLst>
              <a:gd name="connsiteX0" fmla="*/ 1859281 w 1859281"/>
              <a:gd name="connsiteY0" fmla="*/ 0 h 1863746"/>
              <a:gd name="connsiteX1" fmla="*/ 1859281 w 1859281"/>
              <a:gd name="connsiteY1" fmla="*/ 579993 h 1863746"/>
              <a:gd name="connsiteX2" fmla="*/ 1740792 w 1859281"/>
              <a:gd name="connsiteY2" fmla="*/ 585603 h 1863746"/>
              <a:gd name="connsiteX3" fmla="*/ 586622 w 1859281"/>
              <a:gd name="connsiteY3" fmla="*/ 1732469 h 1863746"/>
              <a:gd name="connsiteX4" fmla="*/ 579993 w 1859281"/>
              <a:gd name="connsiteY4" fmla="*/ 1863746 h 1863746"/>
              <a:gd name="connsiteX5" fmla="*/ 0 w 1859281"/>
              <a:gd name="connsiteY5" fmla="*/ 1863746 h 1863746"/>
              <a:gd name="connsiteX6" fmla="*/ 9624 w 1859281"/>
              <a:gd name="connsiteY6" fmla="*/ 1673168 h 1863746"/>
              <a:gd name="connsiteX7" fmla="*/ 1685150 w 1859281"/>
              <a:gd name="connsiteY7" fmla="*/ 8245 h 18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281" h="1863746">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solidFill>
                <a:schemeClr val="tx1"/>
              </a:solidFill>
            </a:endParaRPr>
          </a:p>
        </p:txBody>
      </p:sp>
      <p:sp>
        <p:nvSpPr>
          <p:cNvPr id="19" name="矩形 18"/>
          <p:cNvSpPr/>
          <p:nvPr/>
        </p:nvSpPr>
        <p:spPr>
          <a:xfrm>
            <a:off x="2101689" y="3948638"/>
            <a:ext cx="9511501" cy="4701644"/>
          </a:xfrm>
          <a:prstGeom prst="rect">
            <a:avLst/>
          </a:prstGeom>
          <a:noFill/>
          <a:ln>
            <a:solidFill>
              <a:srgbClr val="9A1721"/>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0" name="矩形 19"/>
          <p:cNvSpPr/>
          <p:nvPr/>
        </p:nvSpPr>
        <p:spPr>
          <a:xfrm>
            <a:off x="11694029" y="3877661"/>
            <a:ext cx="11038380" cy="4744176"/>
          </a:xfrm>
          <a:prstGeom prst="rect">
            <a:avLst/>
          </a:prstGeom>
          <a:noFill/>
          <a:ln>
            <a:solidFill>
              <a:srgbClr val="EEBB33"/>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3" name="文本框 22"/>
          <p:cNvSpPr txBox="1"/>
          <p:nvPr/>
        </p:nvSpPr>
        <p:spPr>
          <a:xfrm>
            <a:off x="9399197" y="5418467"/>
            <a:ext cx="2344194" cy="3351747"/>
          </a:xfrm>
          <a:prstGeom prst="rect">
            <a:avLst/>
          </a:prstGeom>
          <a:noFill/>
          <a:ln>
            <a:noFill/>
          </a:ln>
        </p:spPr>
        <p:txBody>
          <a:bodyPr wrap="square" lIns="195133" tIns="97566" rIns="195133" bIns="97566" rtlCol="0">
            <a:spAutoFit/>
          </a:bodyPr>
          <a:lstStyle/>
          <a:p>
            <a:pPr algn="ctr"/>
            <a:r>
              <a:rPr lang="en-US" altLang="zh-CN" sz="20500" dirty="0">
                <a:solidFill>
                  <a:srgbClr val="9A1721"/>
                </a:solidFill>
                <a:ea typeface="微软雅黑" panose="020B0503020204020204" pitchFamily="34" charset="-122"/>
              </a:rPr>
              <a:t>1</a:t>
            </a:r>
            <a:endParaRPr lang="zh-CN" altLang="en-US" sz="20500" dirty="0">
              <a:solidFill>
                <a:srgbClr val="9A1721"/>
              </a:solidFill>
              <a:ea typeface="微软雅黑" panose="020B0503020204020204" pitchFamily="34" charset="-122"/>
            </a:endParaRPr>
          </a:p>
        </p:txBody>
      </p:sp>
      <p:sp>
        <p:nvSpPr>
          <p:cNvPr id="25" name="文本框 24"/>
          <p:cNvSpPr txBox="1"/>
          <p:nvPr/>
        </p:nvSpPr>
        <p:spPr>
          <a:xfrm>
            <a:off x="11676062" y="5611832"/>
            <a:ext cx="2344194" cy="3090137"/>
          </a:xfrm>
          <a:prstGeom prst="rect">
            <a:avLst/>
          </a:prstGeom>
          <a:noFill/>
          <a:ln>
            <a:noFill/>
          </a:ln>
        </p:spPr>
        <p:txBody>
          <a:bodyPr wrap="square" lIns="195133" tIns="97566" rIns="195133" bIns="97566" rtlCol="0">
            <a:spAutoFit/>
          </a:bodyPr>
          <a:lstStyle/>
          <a:p>
            <a:pPr algn="ctr"/>
            <a:r>
              <a:rPr lang="en-US" altLang="zh-CN" sz="18800" dirty="0">
                <a:solidFill>
                  <a:srgbClr val="EEBB33"/>
                </a:solidFill>
                <a:ea typeface="微软雅黑" panose="020B0503020204020204" pitchFamily="34" charset="-122"/>
              </a:rPr>
              <a:t>2</a:t>
            </a:r>
            <a:endParaRPr lang="zh-CN" altLang="en-US" sz="18800" dirty="0">
              <a:solidFill>
                <a:srgbClr val="EEBB33"/>
              </a:solidFill>
              <a:ea typeface="微软雅黑" panose="020B0503020204020204" pitchFamily="34" charset="-122"/>
            </a:endParaRPr>
          </a:p>
        </p:txBody>
      </p:sp>
      <p:grpSp>
        <p:nvGrpSpPr>
          <p:cNvPr id="30" name="组合 29"/>
          <p:cNvGrpSpPr/>
          <p:nvPr/>
        </p:nvGrpSpPr>
        <p:grpSpPr>
          <a:xfrm>
            <a:off x="2290303" y="4400552"/>
            <a:ext cx="5419303" cy="3150889"/>
            <a:chOff x="1195754" y="1744391"/>
            <a:chExt cx="3325366" cy="1249022"/>
          </a:xfrm>
        </p:grpSpPr>
        <p:sp>
          <p:nvSpPr>
            <p:cNvPr id="28" name="矩形 27"/>
            <p:cNvSpPr/>
            <p:nvPr/>
          </p:nvSpPr>
          <p:spPr>
            <a:xfrm>
              <a:off x="1195754" y="1744391"/>
              <a:ext cx="198550" cy="558376"/>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489265" y="1944563"/>
              <a:ext cx="3031855" cy="1048850"/>
            </a:xfrm>
            <a:prstGeom prst="rect">
              <a:avLst/>
            </a:prstGeom>
            <a:noFill/>
          </p:spPr>
          <p:txBody>
            <a:bodyPr wrap="square" rtlCol="0">
              <a:spAutoFit/>
            </a:bodyPr>
            <a:lstStyle/>
            <a:p>
              <a:pPr>
                <a:lnSpc>
                  <a:spcPct val="150000"/>
                </a:lnSpc>
              </a:pPr>
              <a:r>
                <a:rPr lang="zh-CN" altLang="en-US" sz="6000" b="1" dirty="0">
                  <a:latin typeface="楷体" pitchFamily="49" charset="-122"/>
                  <a:ea typeface="楷体" pitchFamily="49" charset="-122"/>
                </a:rPr>
                <a:t>提起申诉</a:t>
              </a:r>
              <a:r>
                <a:rPr lang="zh-CN" altLang="en-US" sz="6000" b="1" dirty="0" smtClean="0">
                  <a:latin typeface="楷体" pitchFamily="49" charset="-122"/>
                  <a:ea typeface="楷体" pitchFamily="49" charset="-122"/>
                </a:rPr>
                <a:t>、</a:t>
              </a:r>
              <a:endParaRPr lang="en-US" altLang="zh-CN" sz="6000" b="1" dirty="0" smtClean="0">
                <a:latin typeface="楷体" pitchFamily="49" charset="-122"/>
                <a:ea typeface="楷体" pitchFamily="49" charset="-122"/>
              </a:endParaRPr>
            </a:p>
            <a:p>
              <a:pPr>
                <a:lnSpc>
                  <a:spcPct val="150000"/>
                </a:lnSpc>
              </a:pPr>
              <a:r>
                <a:rPr lang="zh-CN" altLang="en-US" sz="6000" b="1" dirty="0" smtClean="0">
                  <a:latin typeface="楷体" pitchFamily="49" charset="-122"/>
                  <a:ea typeface="楷体" pitchFamily="49" charset="-122"/>
                </a:rPr>
                <a:t>控</a:t>
              </a:r>
              <a:r>
                <a:rPr lang="zh-CN" altLang="en-US" sz="6000" b="1" dirty="0">
                  <a:latin typeface="楷体" pitchFamily="49" charset="-122"/>
                  <a:ea typeface="楷体" pitchFamily="49" charset="-122"/>
                </a:rPr>
                <a:t>告的权</a:t>
              </a:r>
              <a:r>
                <a:rPr lang="zh-CN" altLang="en-US" sz="6000" b="1" dirty="0" smtClean="0">
                  <a:latin typeface="楷体" pitchFamily="49" charset="-122"/>
                  <a:ea typeface="楷体" pitchFamily="49" charset="-122"/>
                </a:rPr>
                <a:t>利</a:t>
              </a:r>
              <a:endParaRPr lang="zh-CN" altLang="en-US" sz="6000" b="1" dirty="0">
                <a:latin typeface="楷体" pitchFamily="49" charset="-122"/>
                <a:ea typeface="楷体" pitchFamily="49" charset="-122"/>
              </a:endParaRPr>
            </a:p>
          </p:txBody>
        </p:sp>
      </p:grpSp>
      <p:grpSp>
        <p:nvGrpSpPr>
          <p:cNvPr id="43" name="组合 42"/>
          <p:cNvGrpSpPr/>
          <p:nvPr/>
        </p:nvGrpSpPr>
        <p:grpSpPr>
          <a:xfrm>
            <a:off x="16718369" y="4400554"/>
            <a:ext cx="5656521" cy="3387399"/>
            <a:chOff x="1642145" y="1689492"/>
            <a:chExt cx="2444103" cy="1342775"/>
          </a:xfrm>
        </p:grpSpPr>
        <p:sp>
          <p:nvSpPr>
            <p:cNvPr id="47" name="矩形 46"/>
            <p:cNvSpPr/>
            <p:nvPr/>
          </p:nvSpPr>
          <p:spPr>
            <a:xfrm>
              <a:off x="3945571" y="1689492"/>
              <a:ext cx="140677" cy="558376"/>
            </a:xfrm>
            <a:prstGeom prst="rect">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642145" y="1983417"/>
              <a:ext cx="2444103" cy="1048850"/>
            </a:xfrm>
            <a:prstGeom prst="rect">
              <a:avLst/>
            </a:prstGeom>
            <a:noFill/>
          </p:spPr>
          <p:txBody>
            <a:bodyPr wrap="square" rtlCol="0">
              <a:spAutoFit/>
            </a:bodyPr>
            <a:lstStyle/>
            <a:p>
              <a:pPr>
                <a:lnSpc>
                  <a:spcPct val="150000"/>
                </a:lnSpc>
              </a:pPr>
              <a:r>
                <a:rPr lang="zh-CN" altLang="en-US" sz="6000" b="1" dirty="0">
                  <a:latin typeface="楷体" pitchFamily="49" charset="-122"/>
                  <a:ea typeface="楷体" pitchFamily="49" charset="-122"/>
                </a:rPr>
                <a:t>国家赔偿</a:t>
              </a:r>
              <a:r>
                <a:rPr lang="zh-CN" altLang="en-US" sz="6000" b="1" dirty="0" smtClean="0">
                  <a:latin typeface="楷体" pitchFamily="49" charset="-122"/>
                  <a:ea typeface="楷体" pitchFamily="49" charset="-122"/>
                </a:rPr>
                <a:t>及</a:t>
              </a:r>
              <a:endParaRPr lang="en-US" altLang="zh-CN" sz="6000" b="1" dirty="0" smtClean="0">
                <a:latin typeface="楷体" pitchFamily="49" charset="-122"/>
                <a:ea typeface="楷体" pitchFamily="49" charset="-122"/>
              </a:endParaRPr>
            </a:p>
            <a:p>
              <a:pPr>
                <a:lnSpc>
                  <a:spcPct val="150000"/>
                </a:lnSpc>
              </a:pPr>
              <a:r>
                <a:rPr lang="zh-CN" altLang="en-US" sz="6000" b="1" dirty="0" smtClean="0">
                  <a:latin typeface="楷体" pitchFamily="49" charset="-122"/>
                  <a:ea typeface="楷体" pitchFamily="49" charset="-122"/>
                </a:rPr>
                <a:t>补</a:t>
              </a:r>
              <a:r>
                <a:rPr lang="zh-CN" altLang="en-US" sz="6000" b="1" dirty="0">
                  <a:latin typeface="楷体" pitchFamily="49" charset="-122"/>
                  <a:ea typeface="楷体" pitchFamily="49" charset="-122"/>
                </a:rPr>
                <a:t>偿请求权</a:t>
              </a:r>
            </a:p>
          </p:txBody>
        </p:sp>
      </p:grpSp>
      <p:sp>
        <p:nvSpPr>
          <p:cNvPr id="33" name="矩形 32"/>
          <p:cNvSpPr/>
          <p:nvPr/>
        </p:nvSpPr>
        <p:spPr>
          <a:xfrm>
            <a:off x="1862008" y="1878538"/>
            <a:ext cx="9665846" cy="1120367"/>
          </a:xfrm>
          <a:prstGeom prst="rect">
            <a:avLst/>
          </a:prstGeom>
        </p:spPr>
        <p:txBody>
          <a:bodyPr wrap="none" lIns="195133" tIns="97566" rIns="195133" bIns="97566">
            <a:spAutoFit/>
          </a:bodyPr>
          <a:lstStyle/>
          <a:p>
            <a:r>
              <a:rPr lang="zh-CN" altLang="en-US" sz="6000" b="1" dirty="0" smtClean="0">
                <a:latin typeface="黑体" pitchFamily="49" charset="-122"/>
                <a:ea typeface="黑体" pitchFamily="49" charset="-122"/>
              </a:rPr>
              <a:t>（六）</a:t>
            </a:r>
            <a:r>
              <a:rPr lang="zh-CN" altLang="en-US" sz="6000" b="1" dirty="0">
                <a:latin typeface="黑体" pitchFamily="49" charset="-122"/>
                <a:ea typeface="黑体" pitchFamily="49" charset="-122"/>
              </a:rPr>
              <a:t>获得权利救济的权利</a:t>
            </a:r>
          </a:p>
        </p:txBody>
      </p:sp>
      <p:pic>
        <p:nvPicPr>
          <p:cNvPr id="34" name="Picture 2" descr="C:\Users\blzx\Desktop\tim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570" y="13905615"/>
            <a:ext cx="2437307" cy="231482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074" name="Picture 2" descr="C:\Users\blzx\Desktop\timg (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68634" y="9695208"/>
            <a:ext cx="6915072" cy="453628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075" name="Picture 3" descr="C:\Users\blzx\Desktop\timg (4)_meitu_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403219" y="9300401"/>
            <a:ext cx="7620000" cy="493109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1310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0" grpId="0" animBg="1"/>
      <p:bldP spid="23" grpId="0"/>
      <p:bldP spid="25"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105527" y="9932488"/>
            <a:ext cx="7088071" cy="6521868"/>
          </a:xfrm>
          <a:prstGeom prst="rect">
            <a:avLst/>
          </a:prstGeom>
          <a:ln>
            <a:noFill/>
          </a:ln>
          <a:effectLst>
            <a:softEdge rad="112500"/>
          </a:effectLst>
        </p:spPr>
      </p:pic>
      <p:sp>
        <p:nvSpPr>
          <p:cNvPr id="116" name="Freeform 71"/>
          <p:cNvSpPr>
            <a:spLocks/>
          </p:cNvSpPr>
          <p:nvPr/>
        </p:nvSpPr>
        <p:spPr bwMode="auto">
          <a:xfrm>
            <a:off x="13519532" y="6167496"/>
            <a:ext cx="4726855" cy="5485789"/>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ln/>
          <a:extLst/>
        </p:spPr>
        <p:style>
          <a:lnRef idx="3">
            <a:schemeClr val="lt1"/>
          </a:lnRef>
          <a:fillRef idx="1">
            <a:schemeClr val="accent2"/>
          </a:fillRef>
          <a:effectRef idx="1">
            <a:schemeClr val="accent2"/>
          </a:effectRef>
          <a:fontRef idx="minor">
            <a:schemeClr val="lt1"/>
          </a:fontRef>
        </p:style>
        <p:txBody>
          <a:bodyPr vert="horz" wrap="square" lIns="195133" tIns="97566" rIns="195133" bIns="97566" numCol="1" anchor="t" anchorCtr="0" compatLnSpc="1">
            <a:prstTxWarp prst="textNoShape">
              <a:avLst/>
            </a:prstTxWarp>
          </a:bodyPr>
          <a:lstStyle/>
          <a:p>
            <a:endParaRPr lang="zh-CN" altLang="en-US">
              <a:solidFill>
                <a:prstClr val="white"/>
              </a:solidFill>
            </a:endParaRPr>
          </a:p>
        </p:txBody>
      </p:sp>
      <p:sp>
        <p:nvSpPr>
          <p:cNvPr id="5" name="流程图: 过程 4"/>
          <p:cNvSpPr/>
          <p:nvPr/>
        </p:nvSpPr>
        <p:spPr>
          <a:xfrm>
            <a:off x="0" y="16220440"/>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solidFill>
                <a:prstClr val="white"/>
              </a:solidFill>
            </a:endParaRPr>
          </a:p>
        </p:txBody>
      </p:sp>
      <p:sp>
        <p:nvSpPr>
          <p:cNvPr id="6" name="流程图: 过程 5"/>
          <p:cNvSpPr/>
          <p:nvPr/>
        </p:nvSpPr>
        <p:spPr>
          <a:xfrm>
            <a:off x="0" y="1"/>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solidFill>
                <a:prstClr val="white"/>
              </a:solidFill>
            </a:endParaRPr>
          </a:p>
        </p:txBody>
      </p:sp>
      <p:sp>
        <p:nvSpPr>
          <p:cNvPr id="7" name="文本框 6"/>
          <p:cNvSpPr txBox="1"/>
          <p:nvPr/>
        </p:nvSpPr>
        <p:spPr>
          <a:xfrm>
            <a:off x="2370544" y="3554034"/>
            <a:ext cx="15589411" cy="1428144"/>
          </a:xfrm>
          <a:prstGeom prst="rect">
            <a:avLst/>
          </a:prstGeom>
          <a:noFill/>
        </p:spPr>
        <p:txBody>
          <a:bodyPr wrap="square" lIns="195133" tIns="97566" rIns="195133" bIns="97566" rtlCol="0">
            <a:spAutoFit/>
          </a:bodyPr>
          <a:lstStyle/>
          <a:p>
            <a:pPr algn="ctr"/>
            <a:r>
              <a:rPr lang="zh-CN" altLang="en-US" sz="8000" b="1" dirty="0">
                <a:latin typeface="黑体" pitchFamily="49" charset="-122"/>
                <a:ea typeface="黑体" pitchFamily="49" charset="-122"/>
              </a:rPr>
              <a:t>公民权利法律保障体系</a:t>
            </a:r>
          </a:p>
        </p:txBody>
      </p:sp>
      <p:grpSp>
        <p:nvGrpSpPr>
          <p:cNvPr id="8" name="组合 7"/>
          <p:cNvGrpSpPr/>
          <p:nvPr/>
        </p:nvGrpSpPr>
        <p:grpSpPr>
          <a:xfrm>
            <a:off x="3485287" y="3700574"/>
            <a:ext cx="882656" cy="1135065"/>
            <a:chOff x="5355771" y="2077796"/>
            <a:chExt cx="460829" cy="449943"/>
          </a:xfrm>
        </p:grpSpPr>
        <p:sp>
          <p:nvSpPr>
            <p:cNvPr id="9" name="矩形 8"/>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2" name="Freeform 71"/>
          <p:cNvSpPr>
            <a:spLocks/>
          </p:cNvSpPr>
          <p:nvPr/>
        </p:nvSpPr>
        <p:spPr bwMode="auto">
          <a:xfrm>
            <a:off x="9645293" y="6266215"/>
            <a:ext cx="4726855" cy="5387070"/>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rgbClr val="262626"/>
          </a:solidFill>
          <a:ln>
            <a:noFill/>
          </a:ln>
          <a:extLst/>
        </p:spPr>
        <p:txBody>
          <a:bodyPr vert="horz" wrap="square" lIns="195133" tIns="97566" rIns="195133" bIns="97566" numCol="1" anchor="t" anchorCtr="0" compatLnSpc="1">
            <a:prstTxWarp prst="textNoShape">
              <a:avLst/>
            </a:prstTxWarp>
          </a:bodyPr>
          <a:lstStyle/>
          <a:p>
            <a:endParaRPr lang="zh-CN" altLang="en-US">
              <a:solidFill>
                <a:prstClr val="black"/>
              </a:solidFill>
            </a:endParaRPr>
          </a:p>
        </p:txBody>
      </p:sp>
      <p:sp>
        <p:nvSpPr>
          <p:cNvPr id="93" name="Freeform 72"/>
          <p:cNvSpPr>
            <a:spLocks/>
          </p:cNvSpPr>
          <p:nvPr/>
        </p:nvSpPr>
        <p:spPr bwMode="auto">
          <a:xfrm>
            <a:off x="6024027" y="6266214"/>
            <a:ext cx="4745593" cy="5387071"/>
          </a:xfrm>
          <a:custGeom>
            <a:avLst/>
            <a:gdLst>
              <a:gd name="T0" fmla="*/ 0 w 329"/>
              <a:gd name="T1" fmla="*/ 164 h 329"/>
              <a:gd name="T2" fmla="*/ 0 w 329"/>
              <a:gd name="T3" fmla="*/ 164 h 329"/>
              <a:gd name="T4" fmla="*/ 164 w 329"/>
              <a:gd name="T5" fmla="*/ 0 h 329"/>
              <a:gd name="T6" fmla="*/ 329 w 329"/>
              <a:gd name="T7" fmla="*/ 0 h 329"/>
              <a:gd name="T8" fmla="*/ 329 w 329"/>
              <a:gd name="T9" fmla="*/ 164 h 329"/>
              <a:gd name="T10" fmla="*/ 164 w 329"/>
              <a:gd name="T11" fmla="*/ 329 h 329"/>
              <a:gd name="T12" fmla="*/ 164 w 329"/>
              <a:gd name="T13" fmla="*/ 329 h 329"/>
              <a:gd name="T14" fmla="*/ 0 w 329"/>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29">
                <a:moveTo>
                  <a:pt x="0" y="164"/>
                </a:moveTo>
                <a:cubicBezTo>
                  <a:pt x="0" y="164"/>
                  <a:pt x="0" y="164"/>
                  <a:pt x="0" y="164"/>
                </a:cubicBezTo>
                <a:cubicBezTo>
                  <a:pt x="0" y="74"/>
                  <a:pt x="74" y="0"/>
                  <a:pt x="164" y="0"/>
                </a:cubicBezTo>
                <a:cubicBezTo>
                  <a:pt x="329" y="0"/>
                  <a:pt x="329" y="0"/>
                  <a:pt x="329" y="0"/>
                </a:cubicBezTo>
                <a:cubicBezTo>
                  <a:pt x="329" y="164"/>
                  <a:pt x="329" y="164"/>
                  <a:pt x="329" y="164"/>
                </a:cubicBezTo>
                <a:cubicBezTo>
                  <a:pt x="329" y="255"/>
                  <a:pt x="255" y="329"/>
                  <a:pt x="164" y="329"/>
                </a:cubicBezTo>
                <a:cubicBezTo>
                  <a:pt x="164" y="329"/>
                  <a:pt x="164" y="329"/>
                  <a:pt x="164" y="329"/>
                </a:cubicBezTo>
                <a:cubicBezTo>
                  <a:pt x="74" y="329"/>
                  <a:pt x="0" y="255"/>
                  <a:pt x="0" y="164"/>
                </a:cubicBezTo>
                <a:close/>
              </a:path>
            </a:pathLst>
          </a:custGeom>
          <a:solidFill>
            <a:srgbClr val="EEBB33"/>
          </a:solidFill>
          <a:ln>
            <a:noFill/>
          </a:ln>
          <a:extLst/>
        </p:spPr>
        <p:txBody>
          <a:bodyPr vert="horz" wrap="square" lIns="195133" tIns="97566" rIns="195133" bIns="97566" numCol="1" anchor="t" anchorCtr="0" compatLnSpc="1">
            <a:prstTxWarp prst="textNoShape">
              <a:avLst/>
            </a:prstTxWarp>
          </a:bodyPr>
          <a:lstStyle/>
          <a:p>
            <a:endParaRPr lang="zh-CN" altLang="en-US">
              <a:solidFill>
                <a:prstClr val="black"/>
              </a:solidFill>
            </a:endParaRPr>
          </a:p>
        </p:txBody>
      </p:sp>
      <p:sp>
        <p:nvSpPr>
          <p:cNvPr id="94" name="Freeform 73"/>
          <p:cNvSpPr>
            <a:spLocks/>
          </p:cNvSpPr>
          <p:nvPr/>
        </p:nvSpPr>
        <p:spPr bwMode="auto">
          <a:xfrm>
            <a:off x="2206004" y="6266214"/>
            <a:ext cx="4726855" cy="5387071"/>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solidFill>
            <a:srgbClr val="9A1721"/>
          </a:solidFill>
          <a:ln>
            <a:noFill/>
          </a:ln>
          <a:extLst/>
        </p:spPr>
        <p:txBody>
          <a:bodyPr vert="horz" wrap="square" lIns="195133" tIns="97566" rIns="195133" bIns="97566" numCol="1" anchor="t" anchorCtr="0" compatLnSpc="1">
            <a:prstTxWarp prst="textNoShape">
              <a:avLst/>
            </a:prstTxWarp>
          </a:bodyPr>
          <a:lstStyle/>
          <a:p>
            <a:endParaRPr lang="zh-CN" altLang="en-US">
              <a:solidFill>
                <a:prstClr val="black"/>
              </a:solidFill>
            </a:endParaRPr>
          </a:p>
        </p:txBody>
      </p:sp>
      <p:sp>
        <p:nvSpPr>
          <p:cNvPr id="97" name="TextBox 1106"/>
          <p:cNvSpPr txBox="1"/>
          <p:nvPr/>
        </p:nvSpPr>
        <p:spPr>
          <a:xfrm>
            <a:off x="2969608" y="7309690"/>
            <a:ext cx="3241804" cy="3351747"/>
          </a:xfrm>
          <a:prstGeom prst="rect">
            <a:avLst/>
          </a:prstGeom>
          <a:noFill/>
        </p:spPr>
        <p:txBody>
          <a:bodyPr wrap="square" lIns="195133" tIns="97566" rIns="195133" bIns="97566" rtlCol="0">
            <a:spAutoFit/>
          </a:bodyPr>
          <a:lstStyle/>
          <a:p>
            <a:pPr algn="ctr"/>
            <a:r>
              <a:rPr lang="zh-CN" altLang="en-US" sz="20500" b="1" dirty="0">
                <a:solidFill>
                  <a:prstClr val="white"/>
                </a:solidFill>
              </a:rPr>
              <a:t>法</a:t>
            </a:r>
          </a:p>
        </p:txBody>
      </p:sp>
      <p:sp>
        <p:nvSpPr>
          <p:cNvPr id="98" name="TextBox 115"/>
          <p:cNvSpPr txBox="1"/>
          <p:nvPr/>
        </p:nvSpPr>
        <p:spPr>
          <a:xfrm>
            <a:off x="7064025" y="7309690"/>
            <a:ext cx="3241804" cy="3351747"/>
          </a:xfrm>
          <a:prstGeom prst="rect">
            <a:avLst/>
          </a:prstGeom>
          <a:noFill/>
        </p:spPr>
        <p:txBody>
          <a:bodyPr wrap="square" lIns="195133" tIns="97566" rIns="195133" bIns="97566" rtlCol="0">
            <a:spAutoFit/>
          </a:bodyPr>
          <a:lstStyle/>
          <a:p>
            <a:pPr algn="ctr"/>
            <a:r>
              <a:rPr lang="zh-CN" altLang="en-US" sz="20500" b="1" dirty="0" smtClean="0">
                <a:solidFill>
                  <a:prstClr val="white"/>
                </a:solidFill>
              </a:rPr>
              <a:t>治</a:t>
            </a:r>
            <a:endParaRPr lang="zh-CN" altLang="en-US" sz="20500" b="1" dirty="0">
              <a:solidFill>
                <a:prstClr val="white"/>
              </a:solidFill>
            </a:endParaRPr>
          </a:p>
        </p:txBody>
      </p:sp>
      <p:sp>
        <p:nvSpPr>
          <p:cNvPr id="99" name="TextBox 116"/>
          <p:cNvSpPr txBox="1"/>
          <p:nvPr/>
        </p:nvSpPr>
        <p:spPr>
          <a:xfrm>
            <a:off x="10853944" y="7256214"/>
            <a:ext cx="3241804" cy="3351747"/>
          </a:xfrm>
          <a:prstGeom prst="rect">
            <a:avLst/>
          </a:prstGeom>
          <a:noFill/>
        </p:spPr>
        <p:txBody>
          <a:bodyPr wrap="square" lIns="195133" tIns="97566" rIns="195133" bIns="97566" rtlCol="0">
            <a:spAutoFit/>
          </a:bodyPr>
          <a:lstStyle/>
          <a:p>
            <a:pPr algn="ctr"/>
            <a:r>
              <a:rPr lang="zh-CN" altLang="en-US" sz="20500" b="1" dirty="0" smtClean="0">
                <a:solidFill>
                  <a:prstClr val="white"/>
                </a:solidFill>
              </a:rPr>
              <a:t>国</a:t>
            </a:r>
            <a:endParaRPr lang="zh-CN" altLang="en-US" sz="20500" b="1" dirty="0">
              <a:solidFill>
                <a:prstClr val="white"/>
              </a:solidFill>
            </a:endParaRPr>
          </a:p>
        </p:txBody>
      </p:sp>
      <p:sp>
        <p:nvSpPr>
          <p:cNvPr id="117" name="TextBox 116"/>
          <p:cNvSpPr txBox="1"/>
          <p:nvPr/>
        </p:nvSpPr>
        <p:spPr>
          <a:xfrm>
            <a:off x="14484625" y="7254731"/>
            <a:ext cx="3241804" cy="3351747"/>
          </a:xfrm>
          <a:prstGeom prst="rect">
            <a:avLst/>
          </a:prstGeom>
          <a:noFill/>
        </p:spPr>
        <p:txBody>
          <a:bodyPr wrap="square" lIns="195133" tIns="97566" rIns="195133" bIns="97566" rtlCol="0">
            <a:spAutoFit/>
          </a:bodyPr>
          <a:lstStyle/>
          <a:p>
            <a:pPr algn="ctr"/>
            <a:r>
              <a:rPr lang="zh-CN" altLang="en-US" sz="20500" b="1" dirty="0" smtClean="0">
                <a:solidFill>
                  <a:prstClr val="white"/>
                </a:solidFill>
              </a:rPr>
              <a:t>家</a:t>
            </a:r>
            <a:endParaRPr lang="zh-CN" altLang="en-US" sz="20500" b="1" dirty="0">
              <a:solidFill>
                <a:prstClr val="white"/>
              </a:solidFill>
            </a:endParaRPr>
          </a:p>
        </p:txBody>
      </p:sp>
      <p:pic>
        <p:nvPicPr>
          <p:cNvPr id="18" name="Picture 2" descr="C:\Users\blzx\Desktop\tim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570" y="13905615"/>
            <a:ext cx="2437307" cy="231482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266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7" grpId="0"/>
      <p:bldP spid="92" grpId="0" animBg="1"/>
      <p:bldP spid="93" grpId="0" animBg="1"/>
      <p:bldP spid="94" grpId="0" animBg="1"/>
      <p:bldP spid="97" grpId="0"/>
      <p:bldP spid="98" grpId="0"/>
      <p:bldP spid="99" grpId="0"/>
      <p:bldP spid="1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5945847" y="16512053"/>
            <a:ext cx="1484668" cy="504814"/>
          </a:xfrm>
          <a:prstGeom prst="rect">
            <a:avLst/>
          </a:prstGeom>
        </p:spPr>
        <p:txBody>
          <a:bodyPr wrap="square" lIns="195133" tIns="97566" rIns="195133" bIns="97566">
            <a:spAutoFit/>
          </a:bodyPr>
          <a:lstStyle/>
          <a:p>
            <a:pPr>
              <a:defRPr/>
            </a:pPr>
            <a:r>
              <a:rPr lang="en-US" altLang="zh-CN" sz="200" kern="0" dirty="0">
                <a:solidFill>
                  <a:prstClr val="white"/>
                </a:solidFill>
              </a:rPr>
              <a:t>PPT</a:t>
            </a:r>
            <a:r>
              <a:rPr lang="zh-CN" altLang="en-US" sz="200" kern="0" dirty="0">
                <a:solidFill>
                  <a:prstClr val="white"/>
                </a:solidFill>
              </a:rPr>
              <a:t>模板下载：</a:t>
            </a:r>
            <a:r>
              <a:rPr lang="en-US" altLang="zh-CN" sz="200" kern="0" dirty="0">
                <a:solidFill>
                  <a:prstClr val="white"/>
                </a:solidFill>
              </a:rPr>
              <a:t>www.1ppt.com/moban/     </a:t>
            </a:r>
            <a:r>
              <a:rPr lang="zh-CN" altLang="en-US" sz="200" kern="0" dirty="0">
                <a:solidFill>
                  <a:prstClr val="white"/>
                </a:solidFill>
              </a:rPr>
              <a:t>行业</a:t>
            </a:r>
            <a:r>
              <a:rPr lang="en-US" altLang="zh-CN" sz="200" kern="0" dirty="0">
                <a:solidFill>
                  <a:prstClr val="white"/>
                </a:solidFill>
              </a:rPr>
              <a:t>PPT</a:t>
            </a:r>
            <a:r>
              <a:rPr lang="zh-CN" altLang="en-US" sz="200" kern="0" dirty="0">
                <a:solidFill>
                  <a:prstClr val="white"/>
                </a:solidFill>
              </a:rPr>
              <a:t>模板：</a:t>
            </a:r>
            <a:r>
              <a:rPr lang="en-US" altLang="zh-CN" sz="200" kern="0" dirty="0">
                <a:solidFill>
                  <a:prstClr val="white"/>
                </a:solidFill>
              </a:rPr>
              <a:t>www.1ppt.com/hangye/ </a:t>
            </a:r>
          </a:p>
          <a:p>
            <a:pPr>
              <a:defRPr/>
            </a:pPr>
            <a:r>
              <a:rPr lang="zh-CN" altLang="en-US" sz="200" kern="0" dirty="0">
                <a:solidFill>
                  <a:prstClr val="white"/>
                </a:solidFill>
              </a:rPr>
              <a:t>节日</a:t>
            </a:r>
            <a:r>
              <a:rPr lang="en-US" altLang="zh-CN" sz="200" kern="0" dirty="0">
                <a:solidFill>
                  <a:prstClr val="white"/>
                </a:solidFill>
              </a:rPr>
              <a:t>PPT</a:t>
            </a:r>
            <a:r>
              <a:rPr lang="zh-CN" altLang="en-US" sz="200" kern="0" dirty="0">
                <a:solidFill>
                  <a:prstClr val="white"/>
                </a:solidFill>
              </a:rPr>
              <a:t>模板：</a:t>
            </a:r>
            <a:r>
              <a:rPr lang="en-US" altLang="zh-CN" sz="200" kern="0" dirty="0">
                <a:solidFill>
                  <a:prstClr val="white"/>
                </a:solidFill>
              </a:rPr>
              <a:t>www.1ppt.com/jieri/           PPT</a:t>
            </a:r>
            <a:r>
              <a:rPr lang="zh-CN" altLang="en-US" sz="200" kern="0" dirty="0">
                <a:solidFill>
                  <a:prstClr val="white"/>
                </a:solidFill>
              </a:rPr>
              <a:t>素材下载：</a:t>
            </a:r>
            <a:r>
              <a:rPr lang="en-US" altLang="zh-CN" sz="200" kern="0" dirty="0">
                <a:solidFill>
                  <a:prstClr val="white"/>
                </a:solidFill>
              </a:rPr>
              <a:t>www.1ppt.com/sucai/</a:t>
            </a:r>
          </a:p>
          <a:p>
            <a:pPr>
              <a:defRPr/>
            </a:pPr>
            <a:r>
              <a:rPr lang="en-US" altLang="zh-CN" sz="200" kern="0" dirty="0">
                <a:solidFill>
                  <a:prstClr val="white"/>
                </a:solidFill>
              </a:rPr>
              <a:t>PPT</a:t>
            </a:r>
            <a:r>
              <a:rPr lang="zh-CN" altLang="en-US" sz="200" kern="0" dirty="0">
                <a:solidFill>
                  <a:prstClr val="white"/>
                </a:solidFill>
              </a:rPr>
              <a:t>背景图片：</a:t>
            </a:r>
            <a:r>
              <a:rPr lang="en-US" altLang="zh-CN" sz="200" kern="0" dirty="0">
                <a:solidFill>
                  <a:prstClr val="white"/>
                </a:solidFill>
              </a:rPr>
              <a:t>www.1ppt.com/beijing/      PPT</a:t>
            </a:r>
            <a:r>
              <a:rPr lang="zh-CN" altLang="en-US" sz="200" kern="0" dirty="0">
                <a:solidFill>
                  <a:prstClr val="white"/>
                </a:solidFill>
              </a:rPr>
              <a:t>图表下载：</a:t>
            </a:r>
            <a:r>
              <a:rPr lang="en-US" altLang="zh-CN" sz="200" kern="0" dirty="0">
                <a:solidFill>
                  <a:prstClr val="white"/>
                </a:solidFill>
              </a:rPr>
              <a:t>www.1ppt.com/tubiao/      </a:t>
            </a:r>
          </a:p>
          <a:p>
            <a:pPr>
              <a:defRPr/>
            </a:pPr>
            <a:r>
              <a:rPr lang="zh-CN" altLang="en-US" sz="200" kern="0" dirty="0">
                <a:solidFill>
                  <a:prstClr val="white"/>
                </a:solidFill>
              </a:rPr>
              <a:t>优秀</a:t>
            </a:r>
            <a:r>
              <a:rPr lang="en-US" altLang="zh-CN" sz="200" kern="0" dirty="0">
                <a:solidFill>
                  <a:prstClr val="white"/>
                </a:solidFill>
              </a:rPr>
              <a:t>PPT</a:t>
            </a:r>
            <a:r>
              <a:rPr lang="zh-CN" altLang="en-US" sz="200" kern="0" dirty="0">
                <a:solidFill>
                  <a:prstClr val="white"/>
                </a:solidFill>
              </a:rPr>
              <a:t>下载：</a:t>
            </a:r>
            <a:r>
              <a:rPr lang="en-US" altLang="zh-CN" sz="200" kern="0" dirty="0">
                <a:solidFill>
                  <a:prstClr val="white"/>
                </a:solidFill>
              </a:rPr>
              <a:t>www.1ppt.com/xiazai/        PPT</a:t>
            </a:r>
            <a:r>
              <a:rPr lang="zh-CN" altLang="en-US" sz="200" kern="0" dirty="0">
                <a:solidFill>
                  <a:prstClr val="white"/>
                </a:solidFill>
              </a:rPr>
              <a:t>教程： </a:t>
            </a:r>
            <a:r>
              <a:rPr lang="en-US" altLang="zh-CN" sz="200" kern="0" dirty="0">
                <a:solidFill>
                  <a:prstClr val="white"/>
                </a:solidFill>
              </a:rPr>
              <a:t>www.1ppt.com/powerpoint/      </a:t>
            </a:r>
          </a:p>
          <a:p>
            <a:pPr>
              <a:defRPr/>
            </a:pPr>
            <a:r>
              <a:rPr lang="en-US" altLang="zh-CN" sz="200" kern="0" dirty="0">
                <a:solidFill>
                  <a:prstClr val="white"/>
                </a:solidFill>
              </a:rPr>
              <a:t>Word</a:t>
            </a:r>
            <a:r>
              <a:rPr lang="zh-CN" altLang="en-US" sz="200" kern="0" dirty="0">
                <a:solidFill>
                  <a:prstClr val="white"/>
                </a:solidFill>
              </a:rPr>
              <a:t>教程： </a:t>
            </a:r>
            <a:r>
              <a:rPr lang="en-US" altLang="zh-CN" sz="200" kern="0" dirty="0">
                <a:solidFill>
                  <a:prstClr val="white"/>
                </a:solidFill>
              </a:rPr>
              <a:t>www.1ppt.com/word/              Excel</a:t>
            </a:r>
            <a:r>
              <a:rPr lang="zh-CN" altLang="en-US" sz="200" kern="0" dirty="0">
                <a:solidFill>
                  <a:prstClr val="white"/>
                </a:solidFill>
              </a:rPr>
              <a:t>教程：</a:t>
            </a:r>
            <a:r>
              <a:rPr lang="en-US" altLang="zh-CN" sz="200" kern="0" dirty="0">
                <a:solidFill>
                  <a:prstClr val="white"/>
                </a:solidFill>
              </a:rPr>
              <a:t>www.1ppt.com/excel/  </a:t>
            </a:r>
          </a:p>
          <a:p>
            <a:pPr>
              <a:defRPr/>
            </a:pPr>
            <a:r>
              <a:rPr lang="zh-CN" altLang="en-US" sz="200" kern="0" dirty="0">
                <a:solidFill>
                  <a:prstClr val="white"/>
                </a:solidFill>
              </a:rPr>
              <a:t>资料下载：</a:t>
            </a:r>
            <a:r>
              <a:rPr lang="en-US" altLang="zh-CN" sz="200" kern="0" dirty="0">
                <a:solidFill>
                  <a:prstClr val="white"/>
                </a:solidFill>
              </a:rPr>
              <a:t>www.1ppt.com/ziliao/                PPT</a:t>
            </a:r>
            <a:r>
              <a:rPr lang="zh-CN" altLang="en-US" sz="200" kern="0" dirty="0">
                <a:solidFill>
                  <a:prstClr val="white"/>
                </a:solidFill>
              </a:rPr>
              <a:t>课件下载：</a:t>
            </a:r>
            <a:r>
              <a:rPr lang="en-US" altLang="zh-CN" sz="200" kern="0" dirty="0">
                <a:solidFill>
                  <a:prstClr val="white"/>
                </a:solidFill>
              </a:rPr>
              <a:t>www.1ppt.com/kejian/ </a:t>
            </a:r>
          </a:p>
          <a:p>
            <a:pPr>
              <a:defRPr/>
            </a:pPr>
            <a:r>
              <a:rPr lang="zh-CN" altLang="en-US" sz="200" kern="0" dirty="0">
                <a:solidFill>
                  <a:prstClr val="white"/>
                </a:solidFill>
              </a:rPr>
              <a:t>范文下载：</a:t>
            </a:r>
            <a:r>
              <a:rPr lang="en-US" altLang="zh-CN" sz="200" kern="0" dirty="0">
                <a:solidFill>
                  <a:prstClr val="white"/>
                </a:solidFill>
              </a:rPr>
              <a:t>www.1ppt.com/fanwen/             </a:t>
            </a:r>
            <a:r>
              <a:rPr lang="zh-CN" altLang="en-US" sz="200" kern="0" dirty="0">
                <a:solidFill>
                  <a:prstClr val="white"/>
                </a:solidFill>
              </a:rPr>
              <a:t>试卷下载：</a:t>
            </a:r>
            <a:r>
              <a:rPr lang="en-US" altLang="zh-CN" sz="200" kern="0" dirty="0">
                <a:solidFill>
                  <a:prstClr val="white"/>
                </a:solidFill>
              </a:rPr>
              <a:t>www.1ppt.com/shiti/  </a:t>
            </a:r>
          </a:p>
          <a:p>
            <a:pPr>
              <a:defRPr/>
            </a:pPr>
            <a:r>
              <a:rPr lang="zh-CN" altLang="en-US" sz="200" kern="0" dirty="0">
                <a:solidFill>
                  <a:prstClr val="white"/>
                </a:solidFill>
              </a:rPr>
              <a:t>教案下载：</a:t>
            </a:r>
            <a:r>
              <a:rPr lang="en-US" altLang="zh-CN" sz="200" kern="0" dirty="0">
                <a:solidFill>
                  <a:prstClr val="white"/>
                </a:solidFill>
              </a:rPr>
              <a:t>www.1ppt.com/jiaoan/        </a:t>
            </a:r>
          </a:p>
          <a:p>
            <a:pPr>
              <a:defRPr/>
            </a:pPr>
            <a:r>
              <a:rPr lang="zh-CN" altLang="en-US" sz="200" kern="0" dirty="0">
                <a:solidFill>
                  <a:prstClr val="white"/>
                </a:solidFill>
              </a:rPr>
              <a:t>字体下载：</a:t>
            </a:r>
            <a:r>
              <a:rPr lang="en-US" altLang="zh-CN" sz="200" kern="0" dirty="0">
                <a:solidFill>
                  <a:prstClr val="white"/>
                </a:solidFill>
              </a:rPr>
              <a:t>www.1ppt.com/ziti/</a:t>
            </a:r>
          </a:p>
          <a:p>
            <a:pPr>
              <a:defRPr/>
            </a:pPr>
            <a:r>
              <a:rPr lang="en-US" altLang="zh-CN" sz="200" kern="0" dirty="0">
                <a:solidFill>
                  <a:prstClr val="white"/>
                </a:solidFill>
              </a:rPr>
              <a:t> </a:t>
            </a:r>
            <a:endParaRPr lang="zh-CN" altLang="en-US" sz="200" kern="0" dirty="0">
              <a:solidFill>
                <a:prstClr val="white"/>
              </a:solidFill>
            </a:endParaRPr>
          </a:p>
        </p:txBody>
      </p:sp>
      <p:pic>
        <p:nvPicPr>
          <p:cNvPr id="4" name="图片 3"/>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0" y="6"/>
            <a:ext cx="23352125" cy="17303741"/>
          </a:xfrm>
          <a:prstGeom prst="rect">
            <a:avLst/>
          </a:prstGeom>
        </p:spPr>
      </p:pic>
      <p:sp>
        <p:nvSpPr>
          <p:cNvPr id="5" name="文本框 4"/>
          <p:cNvSpPr txBox="1"/>
          <p:nvPr/>
        </p:nvSpPr>
        <p:spPr>
          <a:xfrm>
            <a:off x="6705395" y="5585885"/>
            <a:ext cx="17372317" cy="2828527"/>
          </a:xfrm>
          <a:prstGeom prst="rect">
            <a:avLst/>
          </a:prstGeom>
          <a:noFill/>
        </p:spPr>
        <p:txBody>
          <a:bodyPr wrap="square" lIns="195133" tIns="97566" rIns="195133" bIns="97566" rtlCol="0">
            <a:spAutoFit/>
          </a:bodyPr>
          <a:lstStyle/>
          <a:p>
            <a:pPr algn="ctr"/>
            <a:r>
              <a:rPr lang="zh-CN" altLang="en-US" sz="171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经典繁毛楷" panose="02010609000101010101" pitchFamily="49" charset="-122"/>
              </a:rPr>
              <a:t>谢谢聆听</a:t>
            </a:r>
          </a:p>
        </p:txBody>
      </p:sp>
      <p:sp>
        <p:nvSpPr>
          <p:cNvPr id="8" name="TextBox 7"/>
          <p:cNvSpPr txBox="1"/>
          <p:nvPr/>
        </p:nvSpPr>
        <p:spPr>
          <a:xfrm>
            <a:off x="11217044" y="9290463"/>
            <a:ext cx="9495179" cy="2967027"/>
          </a:xfrm>
          <a:prstGeom prst="rect">
            <a:avLst/>
          </a:prstGeom>
          <a:noFill/>
        </p:spPr>
        <p:txBody>
          <a:bodyPr wrap="square" lIns="195133" tIns="97566" rIns="195133" bIns="97566" rtlCol="0">
            <a:spAutoFit/>
          </a:bodyPr>
          <a:lstStyle/>
          <a:p>
            <a:pPr algn="ctr">
              <a:lnSpc>
                <a:spcPct val="150000"/>
              </a:lnSpc>
            </a:pPr>
            <a:r>
              <a:rPr lang="zh-CN" altLang="en-US" sz="6000" b="1" dirty="0">
                <a:latin typeface="黑体" pitchFamily="49" charset="-122"/>
                <a:ea typeface="黑体" pitchFamily="49" charset="-122"/>
              </a:rPr>
              <a:t>杨璐</a:t>
            </a:r>
            <a:endParaRPr lang="en-US" altLang="zh-CN" sz="6000" b="1" dirty="0">
              <a:latin typeface="黑体" pitchFamily="49" charset="-122"/>
              <a:ea typeface="黑体" pitchFamily="49" charset="-122"/>
            </a:endParaRPr>
          </a:p>
          <a:p>
            <a:pPr algn="ctr">
              <a:lnSpc>
                <a:spcPct val="150000"/>
              </a:lnSpc>
            </a:pPr>
            <a:r>
              <a:rPr lang="zh-CN" altLang="en-US" sz="6000" b="1" dirty="0">
                <a:latin typeface="黑体" pitchFamily="49" charset="-122"/>
                <a:ea typeface="黑体" pitchFamily="49" charset="-122"/>
              </a:rPr>
              <a:t>浙江省宁波市北仑中学</a:t>
            </a:r>
          </a:p>
        </p:txBody>
      </p:sp>
      <p:pic>
        <p:nvPicPr>
          <p:cNvPr id="2" name="图片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16819" y="4637875"/>
            <a:ext cx="5146158" cy="49120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73200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流程图: 过程 10"/>
          <p:cNvSpPr/>
          <p:nvPr/>
        </p:nvSpPr>
        <p:spPr>
          <a:xfrm>
            <a:off x="0" y="16220440"/>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13" name="流程图: 过程 12"/>
          <p:cNvSpPr/>
          <p:nvPr/>
        </p:nvSpPr>
        <p:spPr>
          <a:xfrm>
            <a:off x="0" y="1"/>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15" name="文本框 14"/>
          <p:cNvSpPr txBox="1"/>
          <p:nvPr/>
        </p:nvSpPr>
        <p:spPr>
          <a:xfrm>
            <a:off x="3283335" y="4740480"/>
            <a:ext cx="10921958" cy="6083264"/>
          </a:xfrm>
          <a:prstGeom prst="rect">
            <a:avLst/>
          </a:prstGeom>
        </p:spPr>
        <p:style>
          <a:lnRef idx="2">
            <a:schemeClr val="dk1"/>
          </a:lnRef>
          <a:fillRef idx="1">
            <a:schemeClr val="lt1"/>
          </a:fillRef>
          <a:effectRef idx="0">
            <a:schemeClr val="dk1"/>
          </a:effectRef>
          <a:fontRef idx="minor">
            <a:schemeClr val="dk1"/>
          </a:fontRef>
        </p:style>
        <p:txBody>
          <a:bodyPr wrap="square" lIns="195133" tIns="97566" rIns="195133" bIns="97566" rtlCol="0">
            <a:spAutoFit/>
          </a:bodyPr>
          <a:lstStyle/>
          <a:p>
            <a:pPr>
              <a:lnSpc>
                <a:spcPct val="150000"/>
              </a:lnSpc>
            </a:pPr>
            <a:r>
              <a:rPr lang="zh-CN" altLang="en-US" sz="5100" b="1" dirty="0" smtClean="0">
                <a:latin typeface="楷体" pitchFamily="49" charset="-122"/>
                <a:ea typeface="楷体" pitchFamily="49" charset="-122"/>
              </a:rPr>
              <a:t>    </a:t>
            </a:r>
            <a:r>
              <a:rPr lang="en-US" altLang="zh-CN" sz="5100" b="1" dirty="0" smtClean="0">
                <a:latin typeface="楷体" pitchFamily="49" charset="-122"/>
                <a:ea typeface="楷体" pitchFamily="49" charset="-122"/>
              </a:rPr>
              <a:t>2019</a:t>
            </a:r>
            <a:r>
              <a:rPr lang="zh-CN" altLang="en-US" sz="5100" b="1" dirty="0" smtClean="0">
                <a:latin typeface="楷体" pitchFamily="49" charset="-122"/>
                <a:ea typeface="楷体" pitchFamily="49" charset="-122"/>
              </a:rPr>
              <a:t>年</a:t>
            </a:r>
            <a:r>
              <a:rPr lang="en-US" altLang="zh-CN" sz="5100" b="1" dirty="0" smtClean="0">
                <a:latin typeface="楷体" pitchFamily="49" charset="-122"/>
                <a:ea typeface="楷体" pitchFamily="49" charset="-122"/>
              </a:rPr>
              <a:t>3</a:t>
            </a:r>
            <a:r>
              <a:rPr lang="zh-CN" altLang="en-US" sz="5100" b="1" dirty="0" smtClean="0">
                <a:latin typeface="楷体" pitchFamily="49" charset="-122"/>
                <a:ea typeface="楷体" pitchFamily="49" charset="-122"/>
              </a:rPr>
              <a:t>月</a:t>
            </a:r>
            <a:r>
              <a:rPr lang="en-US" altLang="zh-CN" sz="5100" b="1" dirty="0" smtClean="0">
                <a:latin typeface="楷体" pitchFamily="49" charset="-122"/>
                <a:ea typeface="楷体" pitchFamily="49" charset="-122"/>
              </a:rPr>
              <a:t>14</a:t>
            </a:r>
            <a:r>
              <a:rPr lang="zh-CN" altLang="en-US" sz="5100" b="1" dirty="0" smtClean="0">
                <a:latin typeface="楷体" pitchFamily="49" charset="-122"/>
                <a:ea typeface="楷体" pitchFamily="49" charset="-122"/>
              </a:rPr>
              <a:t>日，美</a:t>
            </a:r>
            <a:r>
              <a:rPr lang="zh-CN" altLang="en-US" sz="5100" b="1" dirty="0">
                <a:latin typeface="楷体" pitchFamily="49" charset="-122"/>
                <a:ea typeface="楷体" pitchFamily="49" charset="-122"/>
              </a:rPr>
              <a:t>国国务卿蓬佩</a:t>
            </a:r>
            <a:r>
              <a:rPr lang="zh-CN" altLang="en-US" sz="5100" b="1" dirty="0" smtClean="0">
                <a:latin typeface="楷体" pitchFamily="49" charset="-122"/>
                <a:ea typeface="楷体" pitchFamily="49" charset="-122"/>
              </a:rPr>
              <a:t>奥在</a:t>
            </a:r>
            <a:r>
              <a:rPr lang="zh-CN" altLang="en-US" sz="5100" b="1" dirty="0">
                <a:latin typeface="楷体" pitchFamily="49" charset="-122"/>
                <a:ea typeface="楷体" pitchFamily="49" charset="-122"/>
              </a:rPr>
              <a:t>美国</a:t>
            </a:r>
            <a:r>
              <a:rPr lang="en-US" altLang="zh-CN" sz="5100" b="1" dirty="0">
                <a:latin typeface="楷体" pitchFamily="49" charset="-122"/>
                <a:ea typeface="楷体" pitchFamily="49" charset="-122"/>
              </a:rPr>
              <a:t>《2018</a:t>
            </a:r>
            <a:r>
              <a:rPr lang="zh-CN" altLang="en-US" sz="5100" b="1" dirty="0">
                <a:latin typeface="楷体" pitchFamily="49" charset="-122"/>
                <a:ea typeface="楷体" pitchFamily="49" charset="-122"/>
              </a:rPr>
              <a:t>年度国别人权报告</a:t>
            </a:r>
            <a:r>
              <a:rPr lang="en-US" altLang="zh-CN" sz="5100" b="1" dirty="0">
                <a:latin typeface="楷体" pitchFamily="49" charset="-122"/>
                <a:ea typeface="楷体" pitchFamily="49" charset="-122"/>
              </a:rPr>
              <a:t>》</a:t>
            </a:r>
            <a:r>
              <a:rPr lang="zh-CN" altLang="en-US" sz="5100" b="1" dirty="0">
                <a:latin typeface="楷体" pitchFamily="49" charset="-122"/>
                <a:ea typeface="楷体" pitchFamily="49" charset="-122"/>
              </a:rPr>
              <a:t>发布会上称，中国侵犯人权的做法“无人能及</a:t>
            </a:r>
            <a:r>
              <a:rPr lang="zh-CN" altLang="en-US" sz="5100" b="1" dirty="0" smtClean="0">
                <a:latin typeface="楷体" pitchFamily="49" charset="-122"/>
                <a:ea typeface="楷体" pitchFamily="49" charset="-122"/>
              </a:rPr>
              <a:t>”，再次抹黑中国的人权状况。</a:t>
            </a:r>
            <a:endParaRPr lang="zh-CN" altLang="en-US" sz="5100" b="1" dirty="0">
              <a:latin typeface="楷体" pitchFamily="49" charset="-122"/>
              <a:ea typeface="楷体" pitchFamily="49" charset="-122"/>
            </a:endParaRPr>
          </a:p>
        </p:txBody>
      </p:sp>
      <p:pic>
        <p:nvPicPr>
          <p:cNvPr id="6" name="图片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60303">
            <a:off x="13514230" y="9311048"/>
            <a:ext cx="1587381" cy="1202033"/>
          </a:xfrm>
          <a:prstGeom prst="rect">
            <a:avLst/>
          </a:prstGeom>
        </p:spPr>
      </p:pic>
      <p:pic>
        <p:nvPicPr>
          <p:cNvPr id="7" name="图片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0800000" flipV="1">
            <a:off x="16736354" y="11972911"/>
            <a:ext cx="5195312" cy="3865407"/>
          </a:xfrm>
          <a:prstGeom prst="ellipse">
            <a:avLst/>
          </a:prstGeom>
          <a:ln>
            <a:noFill/>
          </a:ln>
          <a:effectLst>
            <a:softEdge rad="112500"/>
          </a:effectLst>
        </p:spPr>
      </p:pic>
      <p:sp>
        <p:nvSpPr>
          <p:cNvPr id="8" name="矩形 7"/>
          <p:cNvSpPr/>
          <p:nvPr/>
        </p:nvSpPr>
        <p:spPr>
          <a:xfrm>
            <a:off x="1751312" y="2383206"/>
            <a:ext cx="13986004" cy="1243478"/>
          </a:xfrm>
          <a:prstGeom prst="rect">
            <a:avLst/>
          </a:prstGeom>
          <a:noFill/>
        </p:spPr>
        <p:txBody>
          <a:bodyPr wrap="square" lIns="195133" tIns="97566" rIns="195133" bIns="97566">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6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美</a:t>
            </a:r>
            <a:r>
              <a:rPr lang="zh-CN" altLang="en-US" sz="6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国再次抨击中国人权问题</a:t>
            </a:r>
            <a:endParaRPr lang="zh-CN" altLang="en-US" sz="9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2" name="Picture 2" descr="C:\Users\blzx\Desktop\timg.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6570" y="13905615"/>
            <a:ext cx="2437307" cy="231482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50" name="Picture 2" descr="C:\Users\blzx\Desktop\timg (2).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969964" y="4251306"/>
            <a:ext cx="6961702" cy="5197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30222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6"/>
                                        </p:tgtEl>
                                      </p:cBhvr>
                                    </p:animEffect>
                                    <p:animScale>
                                      <p:cBhvr>
                                        <p:cTn id="2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0" y="11484459"/>
            <a:ext cx="9441180" cy="5809156"/>
          </a:xfrm>
          <a:prstGeom prst="rect">
            <a:avLst/>
          </a:prstGeom>
        </p:spPr>
      </p:pic>
      <p:sp>
        <p:nvSpPr>
          <p:cNvPr id="11" name="流程图: 过程 10"/>
          <p:cNvSpPr/>
          <p:nvPr/>
        </p:nvSpPr>
        <p:spPr>
          <a:xfrm>
            <a:off x="0" y="16220440"/>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13" name="流程图: 过程 12"/>
          <p:cNvSpPr/>
          <p:nvPr/>
        </p:nvSpPr>
        <p:spPr>
          <a:xfrm>
            <a:off x="0" y="1"/>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pic>
        <p:nvPicPr>
          <p:cNvPr id="12" name="Picture 2" descr="C:\Users\blzx\Desktop\tim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719324" y="13905615"/>
            <a:ext cx="2437307" cy="231482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074" name="Picture 2" descr="C:\Users\blzx\Desktop\37d3d539b6003af321c9cb67a3db4f581138b6bf.jpeg">
            <a:hlinkClick r:id="rId4" action="ppaction://hlinkfile"/>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521940" y="4379194"/>
            <a:ext cx="7223542" cy="6403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7" name="文本框 14"/>
          <p:cNvSpPr txBox="1"/>
          <p:nvPr/>
        </p:nvSpPr>
        <p:spPr>
          <a:xfrm>
            <a:off x="2539779" y="7362843"/>
            <a:ext cx="10921958" cy="4722059"/>
          </a:xfrm>
          <a:prstGeom prst="rect">
            <a:avLst/>
          </a:prstGeom>
        </p:spPr>
        <p:style>
          <a:lnRef idx="2">
            <a:schemeClr val="dk1"/>
          </a:lnRef>
          <a:fillRef idx="1">
            <a:schemeClr val="lt1"/>
          </a:fillRef>
          <a:effectRef idx="0">
            <a:schemeClr val="dk1"/>
          </a:effectRef>
          <a:fontRef idx="minor">
            <a:schemeClr val="dk1"/>
          </a:fontRef>
        </p:style>
        <p:txBody>
          <a:bodyPr wrap="square" lIns="195133" tIns="97566" rIns="195133" bIns="97566" rtlCol="0">
            <a:spAutoFit/>
          </a:bodyPr>
          <a:lstStyle/>
          <a:p>
            <a:pPr>
              <a:lnSpc>
                <a:spcPct val="150000"/>
              </a:lnSpc>
            </a:pPr>
            <a:r>
              <a:rPr lang="zh-CN" altLang="en-US" sz="5100" b="1" dirty="0" smtClean="0">
                <a:latin typeface="楷体" pitchFamily="49" charset="-122"/>
                <a:ea typeface="楷体" pitchFamily="49" charset="-122"/>
              </a:rPr>
              <a:t>    </a:t>
            </a:r>
            <a:r>
              <a:rPr lang="en-US" altLang="zh-CN" sz="5100" b="1" dirty="0" smtClean="0">
                <a:latin typeface="楷体" pitchFamily="49" charset="-122"/>
                <a:ea typeface="楷体" pitchFamily="49" charset="-122"/>
              </a:rPr>
              <a:t>2019</a:t>
            </a:r>
            <a:r>
              <a:rPr lang="zh-CN" altLang="en-US" sz="5100" b="1" dirty="0" smtClean="0">
                <a:latin typeface="楷体" pitchFamily="49" charset="-122"/>
                <a:ea typeface="楷体" pitchFamily="49" charset="-122"/>
              </a:rPr>
              <a:t>年</a:t>
            </a:r>
            <a:r>
              <a:rPr lang="en-US" altLang="zh-CN" sz="5100" b="1" dirty="0" smtClean="0">
                <a:latin typeface="楷体" pitchFamily="49" charset="-122"/>
                <a:ea typeface="楷体" pitchFamily="49" charset="-122"/>
              </a:rPr>
              <a:t>3</a:t>
            </a:r>
            <a:r>
              <a:rPr lang="zh-CN" altLang="en-US" sz="5100" b="1" dirty="0" smtClean="0">
                <a:latin typeface="楷体" pitchFamily="49" charset="-122"/>
                <a:ea typeface="楷体" pitchFamily="49" charset="-122"/>
              </a:rPr>
              <a:t>月</a:t>
            </a:r>
            <a:r>
              <a:rPr lang="en-US" altLang="zh-CN" sz="5100" b="1" dirty="0" smtClean="0">
                <a:latin typeface="楷体" pitchFamily="49" charset="-122"/>
                <a:ea typeface="楷体" pitchFamily="49" charset="-122"/>
              </a:rPr>
              <a:t>18</a:t>
            </a:r>
            <a:r>
              <a:rPr lang="zh-CN" altLang="en-US" sz="5100" b="1" dirty="0">
                <a:latin typeface="楷体" pitchFamily="49" charset="-122"/>
                <a:ea typeface="楷体" pitchFamily="49" charset="-122"/>
              </a:rPr>
              <a:t>日，外交部发言人耿</a:t>
            </a:r>
            <a:r>
              <a:rPr lang="zh-CN" altLang="en-US" sz="5100" b="1" dirty="0" smtClean="0">
                <a:latin typeface="楷体" pitchFamily="49" charset="-122"/>
                <a:ea typeface="楷体" pitchFamily="49" charset="-122"/>
              </a:rPr>
              <a:t>爽回应：中</a:t>
            </a:r>
            <a:r>
              <a:rPr lang="zh-CN" altLang="en-US" sz="5100" b="1" dirty="0">
                <a:latin typeface="楷体" pitchFamily="49" charset="-122"/>
                <a:ea typeface="楷体" pitchFamily="49" charset="-122"/>
              </a:rPr>
              <a:t>国人权发展道路、中国人权事业成就和中国人权保障决心获得了国际社会的广泛认同</a:t>
            </a:r>
            <a:r>
              <a:rPr lang="zh-CN" altLang="en-US" sz="5100" b="1" dirty="0" smtClean="0">
                <a:latin typeface="楷体" pitchFamily="49" charset="-122"/>
                <a:ea typeface="楷体" pitchFamily="49" charset="-122"/>
              </a:rPr>
              <a:t>。</a:t>
            </a:r>
            <a:endParaRPr lang="zh-CN" altLang="en-US" sz="5100" b="1" dirty="0">
              <a:latin typeface="楷体" pitchFamily="49" charset="-122"/>
              <a:ea typeface="楷体" pitchFamily="49" charset="-122"/>
            </a:endParaRPr>
          </a:p>
        </p:txBody>
      </p:sp>
      <p:pic>
        <p:nvPicPr>
          <p:cNvPr id="18" name="图片 1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0303">
            <a:off x="12838168" y="10437097"/>
            <a:ext cx="1587381" cy="1202033"/>
          </a:xfrm>
          <a:prstGeom prst="rect">
            <a:avLst/>
          </a:prstGeom>
        </p:spPr>
      </p:pic>
      <p:sp>
        <p:nvSpPr>
          <p:cNvPr id="19" name="矩形 18"/>
          <p:cNvSpPr/>
          <p:nvPr/>
        </p:nvSpPr>
        <p:spPr>
          <a:xfrm>
            <a:off x="0" y="2800590"/>
            <a:ext cx="15521940" cy="3157207"/>
          </a:xfrm>
          <a:prstGeom prst="rect">
            <a:avLst/>
          </a:prstGeom>
          <a:noFill/>
        </p:spPr>
        <p:txBody>
          <a:bodyPr wrap="square" lIns="195133" tIns="97566" rIns="195133" bIns="97566">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zh-CN" altLang="en-US" sz="6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外交部</a:t>
            </a:r>
            <a:r>
              <a:rPr lang="en-US" altLang="zh-CN" sz="6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p>
          <a:p>
            <a:pPr algn="ctr">
              <a:lnSpc>
                <a:spcPct val="150000"/>
              </a:lnSpc>
            </a:pPr>
            <a:r>
              <a:rPr lang="zh-CN" altLang="en-US" sz="6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中</a:t>
            </a:r>
            <a:r>
              <a:rPr lang="zh-CN" altLang="en-US" sz="6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国人权发展道路获国际社会广泛认同</a:t>
            </a:r>
          </a:p>
        </p:txBody>
      </p:sp>
    </p:spTree>
    <p:extLst>
      <p:ext uri="{BB962C8B-B14F-4D97-AF65-F5344CB8AC3E}">
        <p14:creationId xmlns="" xmlns:p14="http://schemas.microsoft.com/office/powerpoint/2010/main" val="206530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500" tmFilter="0, 0; .2, .5; .8, .5; 1, 0"/>
                                        <p:tgtEl>
                                          <p:spTgt spid="18"/>
                                        </p:tgtEl>
                                      </p:cBhvr>
                                    </p:animEffect>
                                    <p:animScale>
                                      <p:cBhvr>
                                        <p:cTn id="11"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过程 4"/>
          <p:cNvSpPr/>
          <p:nvPr/>
        </p:nvSpPr>
        <p:spPr>
          <a:xfrm>
            <a:off x="0" y="16220440"/>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6" name="流程图: 过程 5"/>
          <p:cNvSpPr/>
          <p:nvPr/>
        </p:nvSpPr>
        <p:spPr>
          <a:xfrm>
            <a:off x="0" y="1"/>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7" name="文本框 6"/>
          <p:cNvSpPr txBox="1"/>
          <p:nvPr/>
        </p:nvSpPr>
        <p:spPr>
          <a:xfrm>
            <a:off x="1130461" y="1420384"/>
            <a:ext cx="13918330" cy="1243478"/>
          </a:xfrm>
          <a:prstGeom prst="rect">
            <a:avLst/>
          </a:prstGeom>
          <a:noFill/>
        </p:spPr>
        <p:txBody>
          <a:bodyPr wrap="square" lIns="195133" tIns="97566" rIns="195133" bIns="97566" rtlCol="0">
            <a:spAutoFit/>
          </a:bodyPr>
          <a:lstStyle/>
          <a:p>
            <a:pPr algn="ctr"/>
            <a:r>
              <a:rPr lang="zh-CN" altLang="en-US" sz="6800" b="1" dirty="0">
                <a:latin typeface="黑体" pitchFamily="49" charset="-122"/>
                <a:ea typeface="黑体" pitchFamily="49" charset="-122"/>
              </a:rPr>
              <a:t>从宪法发展看我国公民权利的保障</a:t>
            </a:r>
          </a:p>
        </p:txBody>
      </p:sp>
      <p:grpSp>
        <p:nvGrpSpPr>
          <p:cNvPr id="8" name="组合 7"/>
          <p:cNvGrpSpPr/>
          <p:nvPr/>
        </p:nvGrpSpPr>
        <p:grpSpPr>
          <a:xfrm>
            <a:off x="512568" y="1590456"/>
            <a:ext cx="882656" cy="1135065"/>
            <a:chOff x="5355771" y="2077796"/>
            <a:chExt cx="460829" cy="449943"/>
          </a:xfrm>
        </p:grpSpPr>
        <p:sp>
          <p:nvSpPr>
            <p:cNvPr id="9" name="矩形 8"/>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Rectangle 853"/>
          <p:cNvSpPr>
            <a:spLocks noChangeArrowheads="1"/>
          </p:cNvSpPr>
          <p:nvPr/>
        </p:nvSpPr>
        <p:spPr bwMode="auto">
          <a:xfrm>
            <a:off x="883310" y="8083367"/>
            <a:ext cx="21585513" cy="192229"/>
          </a:xfrm>
          <a:prstGeom prst="rect">
            <a:avLst/>
          </a:prstGeom>
          <a:solidFill>
            <a:srgbClr val="9A1721"/>
          </a:solidFill>
          <a:ln>
            <a:noFill/>
          </a:ln>
          <a:extLst/>
        </p:spPr>
        <p:txBody>
          <a:bodyPr vert="horz" wrap="square" lIns="195133" tIns="97566" rIns="195133" bIns="97566" numCol="1" anchor="t" anchorCtr="0" compatLnSpc="1">
            <a:prstTxWarp prst="textNoShape">
              <a:avLst/>
            </a:prstTxWarp>
          </a:bodyPr>
          <a:lstStyle/>
          <a:p>
            <a:endParaRPr lang="zh-CN" altLang="en-US"/>
          </a:p>
        </p:txBody>
      </p:sp>
      <p:sp>
        <p:nvSpPr>
          <p:cNvPr id="19" name="椭圆 18"/>
          <p:cNvSpPr/>
          <p:nvPr/>
        </p:nvSpPr>
        <p:spPr>
          <a:xfrm>
            <a:off x="2029371" y="7957358"/>
            <a:ext cx="354134" cy="444247"/>
          </a:xfrm>
          <a:prstGeom prst="ellipse">
            <a:avLst/>
          </a:prstGeom>
          <a:solidFill>
            <a:schemeClr val="bg1"/>
          </a:solidFill>
          <a:ln w="38100">
            <a:solidFill>
              <a:srgbClr val="9A1721"/>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0" name="椭圆 19"/>
          <p:cNvSpPr/>
          <p:nvPr/>
        </p:nvSpPr>
        <p:spPr>
          <a:xfrm>
            <a:off x="7285562" y="7997914"/>
            <a:ext cx="354134" cy="444247"/>
          </a:xfrm>
          <a:prstGeom prst="ellipse">
            <a:avLst/>
          </a:prstGeom>
          <a:solidFill>
            <a:schemeClr val="bg1"/>
          </a:solidFill>
          <a:ln w="38100">
            <a:solidFill>
              <a:srgbClr val="9A1721"/>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1" name="椭圆 20"/>
          <p:cNvSpPr/>
          <p:nvPr/>
        </p:nvSpPr>
        <p:spPr>
          <a:xfrm>
            <a:off x="13188211" y="7906963"/>
            <a:ext cx="354134" cy="444247"/>
          </a:xfrm>
          <a:prstGeom prst="ellipse">
            <a:avLst/>
          </a:prstGeom>
          <a:solidFill>
            <a:schemeClr val="bg1"/>
          </a:solidFill>
          <a:ln w="38100">
            <a:solidFill>
              <a:srgbClr val="9A1721"/>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2" name="椭圆 21"/>
          <p:cNvSpPr/>
          <p:nvPr/>
        </p:nvSpPr>
        <p:spPr>
          <a:xfrm>
            <a:off x="19861153" y="7957030"/>
            <a:ext cx="354134" cy="444247"/>
          </a:xfrm>
          <a:prstGeom prst="ellipse">
            <a:avLst/>
          </a:prstGeom>
          <a:solidFill>
            <a:schemeClr val="bg1"/>
          </a:solidFill>
          <a:ln w="38100">
            <a:solidFill>
              <a:srgbClr val="9A1721"/>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3" name="矩形 22"/>
          <p:cNvSpPr/>
          <p:nvPr/>
        </p:nvSpPr>
        <p:spPr>
          <a:xfrm>
            <a:off x="1451573" y="8776147"/>
            <a:ext cx="1593123" cy="781813"/>
          </a:xfrm>
          <a:prstGeom prst="rect">
            <a:avLst/>
          </a:prstGeom>
        </p:spPr>
        <p:txBody>
          <a:bodyPr wrap="none" lIns="195133" tIns="97566" rIns="195133" bIns="97566">
            <a:spAutoFit/>
          </a:bodyPr>
          <a:lstStyle/>
          <a:p>
            <a:r>
              <a:rPr lang="en-US" altLang="zh-CN" b="1" dirty="0" smtClean="0">
                <a:solidFill>
                  <a:srgbClr val="9A1721"/>
                </a:solidFill>
                <a:latin typeface="微软雅黑" panose="020B0503020204020204" pitchFamily="34" charset="-122"/>
                <a:ea typeface="微软雅黑" panose="020B0503020204020204" pitchFamily="34" charset="-122"/>
              </a:rPr>
              <a:t>1954</a:t>
            </a:r>
            <a:endParaRPr lang="zh-CN" altLang="en-US" b="1" dirty="0">
              <a:solidFill>
                <a:srgbClr val="9A1721"/>
              </a:solidFill>
            </a:endParaRPr>
          </a:p>
        </p:txBody>
      </p:sp>
      <p:sp>
        <p:nvSpPr>
          <p:cNvPr id="24" name="矩形 23"/>
          <p:cNvSpPr/>
          <p:nvPr/>
        </p:nvSpPr>
        <p:spPr>
          <a:xfrm>
            <a:off x="6743200" y="8761539"/>
            <a:ext cx="1593123" cy="781813"/>
          </a:xfrm>
          <a:prstGeom prst="rect">
            <a:avLst/>
          </a:prstGeom>
        </p:spPr>
        <p:txBody>
          <a:bodyPr wrap="none" lIns="195133" tIns="97566" rIns="195133" bIns="97566">
            <a:spAutoFit/>
          </a:bodyPr>
          <a:lstStyle/>
          <a:p>
            <a:r>
              <a:rPr lang="en-US" altLang="zh-CN" b="1" dirty="0" smtClean="0">
                <a:solidFill>
                  <a:srgbClr val="9A1721"/>
                </a:solidFill>
                <a:latin typeface="微软雅黑" panose="020B0503020204020204" pitchFamily="34" charset="-122"/>
                <a:ea typeface="微软雅黑" panose="020B0503020204020204" pitchFamily="34" charset="-122"/>
              </a:rPr>
              <a:t>1982</a:t>
            </a:r>
            <a:endParaRPr lang="zh-CN" altLang="en-US" b="1" dirty="0">
              <a:solidFill>
                <a:srgbClr val="9A1721"/>
              </a:solidFill>
            </a:endParaRPr>
          </a:p>
        </p:txBody>
      </p:sp>
      <p:sp>
        <p:nvSpPr>
          <p:cNvPr id="25" name="矩形 24"/>
          <p:cNvSpPr/>
          <p:nvPr/>
        </p:nvSpPr>
        <p:spPr>
          <a:xfrm>
            <a:off x="9207446" y="8768127"/>
            <a:ext cx="8371893" cy="781813"/>
          </a:xfrm>
          <a:prstGeom prst="rect">
            <a:avLst/>
          </a:prstGeom>
        </p:spPr>
        <p:txBody>
          <a:bodyPr wrap="square" lIns="195133" tIns="97566" rIns="195133" bIns="97566">
            <a:spAutoFit/>
          </a:bodyPr>
          <a:lstStyle/>
          <a:p>
            <a:pPr algn="ctr"/>
            <a:r>
              <a:rPr lang="en-US" altLang="zh-CN" b="1" dirty="0" smtClean="0">
                <a:solidFill>
                  <a:srgbClr val="9A1721"/>
                </a:solidFill>
                <a:latin typeface="微软雅黑" panose="020B0503020204020204" pitchFamily="34" charset="-122"/>
                <a:ea typeface="微软雅黑" panose="020B0503020204020204" pitchFamily="34" charset="-122"/>
              </a:rPr>
              <a:t>1988</a:t>
            </a:r>
            <a:r>
              <a:rPr lang="zh-CN" altLang="en-US" b="1" dirty="0" smtClean="0">
                <a:solidFill>
                  <a:srgbClr val="9A1721"/>
                </a:solidFill>
                <a:latin typeface="微软雅黑" panose="020B0503020204020204" pitchFamily="34" charset="-122"/>
                <a:ea typeface="微软雅黑" panose="020B0503020204020204" pitchFamily="34" charset="-122"/>
              </a:rPr>
              <a:t>、</a:t>
            </a:r>
            <a:r>
              <a:rPr lang="en-US" altLang="zh-CN" b="1" dirty="0" smtClean="0">
                <a:solidFill>
                  <a:srgbClr val="9A1721"/>
                </a:solidFill>
                <a:latin typeface="微软雅黑" panose="020B0503020204020204" pitchFamily="34" charset="-122"/>
                <a:ea typeface="微软雅黑" panose="020B0503020204020204" pitchFamily="34" charset="-122"/>
              </a:rPr>
              <a:t>1993</a:t>
            </a:r>
            <a:r>
              <a:rPr lang="zh-CN" altLang="en-US" b="1" dirty="0" smtClean="0">
                <a:solidFill>
                  <a:srgbClr val="9A1721"/>
                </a:solidFill>
                <a:latin typeface="微软雅黑" panose="020B0503020204020204" pitchFamily="34" charset="-122"/>
                <a:ea typeface="微软雅黑" panose="020B0503020204020204" pitchFamily="34" charset="-122"/>
              </a:rPr>
              <a:t>、</a:t>
            </a:r>
            <a:r>
              <a:rPr lang="en-US" altLang="zh-CN" b="1" dirty="0" smtClean="0">
                <a:solidFill>
                  <a:srgbClr val="9A1721"/>
                </a:solidFill>
                <a:latin typeface="微软雅黑" panose="020B0503020204020204" pitchFamily="34" charset="-122"/>
                <a:ea typeface="微软雅黑" panose="020B0503020204020204" pitchFamily="34" charset="-122"/>
              </a:rPr>
              <a:t>1999</a:t>
            </a:r>
            <a:r>
              <a:rPr lang="zh-CN" altLang="en-US" b="1" dirty="0" smtClean="0">
                <a:solidFill>
                  <a:srgbClr val="9A1721"/>
                </a:solidFill>
                <a:latin typeface="微软雅黑" panose="020B0503020204020204" pitchFamily="34" charset="-122"/>
                <a:ea typeface="微软雅黑" panose="020B0503020204020204" pitchFamily="34" charset="-122"/>
              </a:rPr>
              <a:t>、</a:t>
            </a:r>
            <a:r>
              <a:rPr lang="en-US" altLang="zh-CN" b="1" dirty="0" smtClean="0">
                <a:solidFill>
                  <a:srgbClr val="9A1721"/>
                </a:solidFill>
                <a:latin typeface="微软雅黑" panose="020B0503020204020204" pitchFamily="34" charset="-122"/>
                <a:ea typeface="微软雅黑" panose="020B0503020204020204" pitchFamily="34" charset="-122"/>
              </a:rPr>
              <a:t>2004</a:t>
            </a:r>
            <a:r>
              <a:rPr lang="zh-CN" altLang="en-US" b="1" dirty="0" smtClean="0">
                <a:solidFill>
                  <a:srgbClr val="9A1721"/>
                </a:solidFill>
                <a:latin typeface="微软雅黑" panose="020B0503020204020204" pitchFamily="34" charset="-122"/>
                <a:ea typeface="微软雅黑" panose="020B0503020204020204" pitchFamily="34" charset="-122"/>
              </a:rPr>
              <a:t>、</a:t>
            </a:r>
            <a:r>
              <a:rPr lang="en-US" altLang="zh-CN" b="1" dirty="0" smtClean="0">
                <a:solidFill>
                  <a:srgbClr val="9A1721"/>
                </a:solidFill>
                <a:latin typeface="微软雅黑" panose="020B0503020204020204" pitchFamily="34" charset="-122"/>
                <a:ea typeface="微软雅黑" panose="020B0503020204020204" pitchFamily="34" charset="-122"/>
              </a:rPr>
              <a:t>2018</a:t>
            </a:r>
            <a:endParaRPr lang="en-US" altLang="zh-CN" b="1" dirty="0">
              <a:solidFill>
                <a:srgbClr val="9A172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372128" y="3447992"/>
            <a:ext cx="4270695" cy="4289713"/>
            <a:chOff x="1663521" y="1850670"/>
            <a:chExt cx="1501151" cy="1700455"/>
          </a:xfrm>
          <a:solidFill>
            <a:srgbClr val="EEBB33"/>
          </a:solidFill>
        </p:grpSpPr>
        <p:sp>
          <p:nvSpPr>
            <p:cNvPr id="27" name="流程图: 过程 26"/>
            <p:cNvSpPr/>
            <p:nvPr/>
          </p:nvSpPr>
          <p:spPr>
            <a:xfrm>
              <a:off x="1663521" y="1850670"/>
              <a:ext cx="1501151" cy="1522599"/>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10800000">
              <a:off x="2214374" y="3172450"/>
              <a:ext cx="399443" cy="37867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5007351" y="3469155"/>
            <a:ext cx="4920951" cy="4268550"/>
            <a:chOff x="1663521" y="1859059"/>
            <a:chExt cx="1501151" cy="1692066"/>
          </a:xfrm>
        </p:grpSpPr>
        <p:sp>
          <p:nvSpPr>
            <p:cNvPr id="31" name="流程图: 过程 30"/>
            <p:cNvSpPr/>
            <p:nvPr/>
          </p:nvSpPr>
          <p:spPr>
            <a:xfrm>
              <a:off x="1663521" y="1859059"/>
              <a:ext cx="1501151" cy="1522599"/>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10800000">
              <a:off x="2214374" y="3172450"/>
              <a:ext cx="399443" cy="378675"/>
            </a:xfrm>
            <a:prstGeom prst="triangl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10198255" y="3460014"/>
            <a:ext cx="6600401" cy="4289710"/>
            <a:chOff x="1663521" y="1850670"/>
            <a:chExt cx="1501151" cy="1700454"/>
          </a:xfrm>
        </p:grpSpPr>
        <p:sp>
          <p:nvSpPr>
            <p:cNvPr id="35" name="等腰三角形 34"/>
            <p:cNvSpPr/>
            <p:nvPr/>
          </p:nvSpPr>
          <p:spPr>
            <a:xfrm rot="10800000">
              <a:off x="2268913" y="3172449"/>
              <a:ext cx="219391" cy="378675"/>
            </a:xfrm>
            <a:prstGeom prst="triangl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34" name="流程图: 过程 33"/>
            <p:cNvSpPr/>
            <p:nvPr/>
          </p:nvSpPr>
          <p:spPr>
            <a:xfrm>
              <a:off x="1663521" y="1850670"/>
              <a:ext cx="1501151" cy="1522599"/>
            </a:xfrm>
            <a:prstGeom prst="flowChartProcess">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grpSp>
      <p:grpSp>
        <p:nvGrpSpPr>
          <p:cNvPr id="36" name="组合 35"/>
          <p:cNvGrpSpPr/>
          <p:nvPr/>
        </p:nvGrpSpPr>
        <p:grpSpPr>
          <a:xfrm>
            <a:off x="17290675" y="3441914"/>
            <a:ext cx="5495094" cy="4265008"/>
            <a:chOff x="1663521" y="1867448"/>
            <a:chExt cx="1501151" cy="1690662"/>
          </a:xfrm>
        </p:grpSpPr>
        <p:sp>
          <p:nvSpPr>
            <p:cNvPr id="38" name="等腰三角形 37"/>
            <p:cNvSpPr/>
            <p:nvPr/>
          </p:nvSpPr>
          <p:spPr>
            <a:xfrm rot="10800000">
              <a:off x="2301176" y="3179435"/>
              <a:ext cx="225840" cy="378675"/>
            </a:xfrm>
            <a:prstGeom prst="triangle">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37" name="流程图: 过程 36"/>
            <p:cNvSpPr/>
            <p:nvPr/>
          </p:nvSpPr>
          <p:spPr>
            <a:xfrm>
              <a:off x="1663521" y="1867448"/>
              <a:ext cx="1501151" cy="1522599"/>
            </a:xfrm>
            <a:prstGeom prst="flowChartProcess">
              <a:avLst/>
            </a:prstGeom>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sp>
        <p:nvSpPr>
          <p:cNvPr id="39" name="文本框 38"/>
          <p:cNvSpPr txBox="1"/>
          <p:nvPr/>
        </p:nvSpPr>
        <p:spPr>
          <a:xfrm>
            <a:off x="577869" y="4858813"/>
            <a:ext cx="3739046" cy="981868"/>
          </a:xfrm>
          <a:prstGeom prst="rect">
            <a:avLst/>
          </a:prstGeom>
          <a:noFill/>
        </p:spPr>
        <p:txBody>
          <a:bodyPr wrap="square" lIns="195133" tIns="97566" rIns="195133" bIns="97566" rtlCol="0">
            <a:spAutoFit/>
          </a:bodyPr>
          <a:lstStyle/>
          <a:p>
            <a:pPr algn="ctr"/>
            <a:r>
              <a:rPr lang="zh-CN" altLang="en-US" sz="5100" b="1" dirty="0" smtClean="0">
                <a:solidFill>
                  <a:schemeClr val="bg1"/>
                </a:solidFill>
                <a:latin typeface="楷体" pitchFamily="49" charset="-122"/>
                <a:ea typeface="楷体" pitchFamily="49" charset="-122"/>
              </a:rPr>
              <a:t>“</a:t>
            </a:r>
            <a:r>
              <a:rPr lang="zh-CN" altLang="en-US" sz="5100" b="1" dirty="0">
                <a:solidFill>
                  <a:schemeClr val="bg1"/>
                </a:solidFill>
                <a:latin typeface="楷体" pitchFamily="49" charset="-122"/>
                <a:ea typeface="楷体" pitchFamily="49" charset="-122"/>
              </a:rPr>
              <a:t>五四宪法” </a:t>
            </a:r>
          </a:p>
        </p:txBody>
      </p:sp>
      <p:sp>
        <p:nvSpPr>
          <p:cNvPr id="43" name="文本框 42"/>
          <p:cNvSpPr txBox="1"/>
          <p:nvPr/>
        </p:nvSpPr>
        <p:spPr>
          <a:xfrm>
            <a:off x="5400782" y="4858813"/>
            <a:ext cx="3769560" cy="981868"/>
          </a:xfrm>
          <a:prstGeom prst="rect">
            <a:avLst/>
          </a:prstGeom>
          <a:noFill/>
        </p:spPr>
        <p:txBody>
          <a:bodyPr wrap="square" lIns="195133" tIns="97566" rIns="195133" bIns="97566" rtlCol="0">
            <a:spAutoFit/>
          </a:bodyPr>
          <a:lstStyle/>
          <a:p>
            <a:pPr algn="ctr"/>
            <a:r>
              <a:rPr lang="zh-CN" altLang="en-US" sz="5100" b="1" dirty="0">
                <a:solidFill>
                  <a:schemeClr val="bg1"/>
                </a:solidFill>
                <a:latin typeface="楷体" pitchFamily="49" charset="-122"/>
                <a:ea typeface="楷体" pitchFamily="49" charset="-122"/>
              </a:rPr>
              <a:t>“八二宪法”</a:t>
            </a:r>
          </a:p>
        </p:txBody>
      </p:sp>
      <p:sp>
        <p:nvSpPr>
          <p:cNvPr id="44" name="文本框 43"/>
          <p:cNvSpPr txBox="1"/>
          <p:nvPr/>
        </p:nvSpPr>
        <p:spPr>
          <a:xfrm>
            <a:off x="9928303" y="4778260"/>
            <a:ext cx="7102549" cy="981868"/>
          </a:xfrm>
          <a:prstGeom prst="rect">
            <a:avLst/>
          </a:prstGeom>
          <a:noFill/>
        </p:spPr>
        <p:txBody>
          <a:bodyPr wrap="square" lIns="195133" tIns="97566" rIns="195133" bIns="97566" rtlCol="0">
            <a:spAutoFit/>
          </a:bodyPr>
          <a:lstStyle/>
          <a:p>
            <a:pPr algn="ctr"/>
            <a:r>
              <a:rPr lang="zh-CN" altLang="en-US" sz="5100" b="1" dirty="0">
                <a:solidFill>
                  <a:schemeClr val="bg1"/>
                </a:solidFill>
                <a:latin typeface="楷体" pitchFamily="49" charset="-122"/>
                <a:ea typeface="楷体" pitchFamily="49" charset="-122"/>
              </a:rPr>
              <a:t>“五</a:t>
            </a:r>
            <a:r>
              <a:rPr lang="zh-CN" altLang="en-US" sz="5100" b="1" dirty="0" smtClean="0">
                <a:solidFill>
                  <a:schemeClr val="bg1"/>
                </a:solidFill>
                <a:latin typeface="楷体" pitchFamily="49" charset="-122"/>
                <a:ea typeface="楷体" pitchFamily="49" charset="-122"/>
              </a:rPr>
              <a:t>次宪法修正案”</a:t>
            </a:r>
            <a:endParaRPr lang="zh-CN" altLang="en-US" sz="5100" b="1" dirty="0">
              <a:solidFill>
                <a:schemeClr val="bg1"/>
              </a:solidFill>
              <a:latin typeface="楷体" pitchFamily="49" charset="-122"/>
              <a:ea typeface="楷体" pitchFamily="49" charset="-122"/>
            </a:endParaRPr>
          </a:p>
        </p:txBody>
      </p:sp>
      <p:sp>
        <p:nvSpPr>
          <p:cNvPr id="45" name="文本框 44"/>
          <p:cNvSpPr txBox="1"/>
          <p:nvPr/>
        </p:nvSpPr>
        <p:spPr>
          <a:xfrm>
            <a:off x="17290674" y="4799124"/>
            <a:ext cx="5530361" cy="981868"/>
          </a:xfrm>
          <a:prstGeom prst="rect">
            <a:avLst/>
          </a:prstGeom>
          <a:noFill/>
        </p:spPr>
        <p:txBody>
          <a:bodyPr wrap="square" lIns="195133" tIns="97566" rIns="195133" bIns="97566" rtlCol="0">
            <a:spAutoFit/>
          </a:bodyPr>
          <a:lstStyle/>
          <a:p>
            <a:pPr algn="ctr"/>
            <a:r>
              <a:rPr lang="zh-CN" altLang="en-US" sz="5100" b="1" dirty="0" smtClean="0">
                <a:solidFill>
                  <a:schemeClr val="bg1"/>
                </a:solidFill>
                <a:latin typeface="楷体" pitchFamily="49" charset="-122"/>
                <a:ea typeface="楷体" pitchFamily="49" charset="-122"/>
              </a:rPr>
              <a:t>当今宪法体系</a:t>
            </a:r>
            <a:endParaRPr lang="zh-CN" altLang="en-US" sz="5100" b="1" dirty="0">
              <a:solidFill>
                <a:schemeClr val="bg1"/>
              </a:solidFill>
              <a:latin typeface="楷体" pitchFamily="49" charset="-122"/>
              <a:ea typeface="楷体" pitchFamily="49" charset="-122"/>
            </a:endParaRPr>
          </a:p>
        </p:txBody>
      </p:sp>
      <p:sp>
        <p:nvSpPr>
          <p:cNvPr id="46" name="矩形 45"/>
          <p:cNvSpPr/>
          <p:nvPr/>
        </p:nvSpPr>
        <p:spPr>
          <a:xfrm>
            <a:off x="19241660" y="8720656"/>
            <a:ext cx="1368703" cy="781813"/>
          </a:xfrm>
          <a:prstGeom prst="rect">
            <a:avLst/>
          </a:prstGeom>
        </p:spPr>
        <p:txBody>
          <a:bodyPr wrap="none" lIns="195133" tIns="97566" rIns="195133" bIns="97566">
            <a:spAutoFit/>
          </a:bodyPr>
          <a:lstStyle/>
          <a:p>
            <a:r>
              <a:rPr lang="zh-CN" altLang="en-US" b="1" dirty="0">
                <a:solidFill>
                  <a:srgbClr val="9A1721"/>
                </a:solidFill>
                <a:latin typeface="微软雅黑" panose="020B0503020204020204" pitchFamily="34" charset="-122"/>
                <a:ea typeface="微软雅黑" panose="020B0503020204020204" pitchFamily="34" charset="-122"/>
              </a:rPr>
              <a:t>今天</a:t>
            </a:r>
            <a:endParaRPr lang="zh-CN" altLang="en-US" b="1" dirty="0">
              <a:solidFill>
                <a:srgbClr val="9A1721"/>
              </a:solidFill>
            </a:endParaRPr>
          </a:p>
        </p:txBody>
      </p:sp>
      <p:sp>
        <p:nvSpPr>
          <p:cNvPr id="47" name="椭圆 46">
            <a:hlinkClick r:id="rId2" action="ppaction://hlinksldjump"/>
          </p:cNvPr>
          <p:cNvSpPr/>
          <p:nvPr/>
        </p:nvSpPr>
        <p:spPr>
          <a:xfrm>
            <a:off x="6870477" y="10145034"/>
            <a:ext cx="754333" cy="874928"/>
          </a:xfrm>
          <a:prstGeom prst="ellipse">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r>
              <a:rPr lang="en-US" altLang="zh-CN" sz="4300" dirty="0">
                <a:latin typeface="微软雅黑" panose="020B0503020204020204" pitchFamily="34" charset="-122"/>
                <a:ea typeface="微软雅黑" panose="020B0503020204020204" pitchFamily="34" charset="-122"/>
              </a:rPr>
              <a:t>1</a:t>
            </a:r>
            <a:endParaRPr lang="zh-CN" altLang="en-US" sz="4300" dirty="0">
              <a:latin typeface="微软雅黑" panose="020B0503020204020204" pitchFamily="34" charset="-122"/>
              <a:ea typeface="微软雅黑" panose="020B0503020204020204" pitchFamily="34" charset="-122"/>
            </a:endParaRPr>
          </a:p>
        </p:txBody>
      </p:sp>
      <p:sp>
        <p:nvSpPr>
          <p:cNvPr id="48" name="椭圆 47">
            <a:hlinkClick r:id="rId3" action="ppaction://hlinksldjump"/>
          </p:cNvPr>
          <p:cNvSpPr/>
          <p:nvPr/>
        </p:nvSpPr>
        <p:spPr>
          <a:xfrm>
            <a:off x="6870477" y="11810757"/>
            <a:ext cx="754333" cy="874928"/>
          </a:xfrm>
          <a:prstGeom prst="ellips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r>
              <a:rPr lang="en-US" altLang="zh-CN" sz="4300" dirty="0">
                <a:latin typeface="微软雅黑" panose="020B0503020204020204" pitchFamily="34" charset="-122"/>
                <a:ea typeface="微软雅黑" panose="020B0503020204020204" pitchFamily="34" charset="-122"/>
              </a:rPr>
              <a:t>2</a:t>
            </a:r>
            <a:endParaRPr lang="zh-CN" altLang="en-US" sz="4300" dirty="0">
              <a:latin typeface="微软雅黑" panose="020B0503020204020204" pitchFamily="34" charset="-122"/>
              <a:ea typeface="微软雅黑" panose="020B0503020204020204" pitchFamily="34" charset="-122"/>
            </a:endParaRPr>
          </a:p>
        </p:txBody>
      </p:sp>
      <p:sp>
        <p:nvSpPr>
          <p:cNvPr id="49" name="椭圆 48">
            <a:hlinkClick r:id="rId4" action="ppaction://hlinksldjump"/>
          </p:cNvPr>
          <p:cNvSpPr/>
          <p:nvPr/>
        </p:nvSpPr>
        <p:spPr>
          <a:xfrm>
            <a:off x="6870477" y="13316535"/>
            <a:ext cx="754333" cy="874928"/>
          </a:xfrm>
          <a:prstGeom prst="ellipse">
            <a:avLst/>
          </a:prstGeom>
          <a:ln/>
        </p:spPr>
        <p:style>
          <a:lnRef idx="3">
            <a:schemeClr val="lt1"/>
          </a:lnRef>
          <a:fillRef idx="1">
            <a:schemeClr val="accent2"/>
          </a:fillRef>
          <a:effectRef idx="1">
            <a:schemeClr val="accent2"/>
          </a:effectRef>
          <a:fontRef idx="minor">
            <a:schemeClr val="lt1"/>
          </a:fontRef>
        </p:style>
        <p:txBody>
          <a:bodyPr lIns="195133" tIns="97566" rIns="195133" bIns="97566" rtlCol="0" anchor="ctr"/>
          <a:lstStyle/>
          <a:p>
            <a:pPr algn="ctr"/>
            <a:r>
              <a:rPr lang="en-US" altLang="zh-CN" sz="4300" dirty="0">
                <a:latin typeface="微软雅黑" panose="020B0503020204020204" pitchFamily="34" charset="-122"/>
                <a:ea typeface="微软雅黑" panose="020B0503020204020204" pitchFamily="34" charset="-122"/>
              </a:rPr>
              <a:t>3</a:t>
            </a:r>
            <a:endParaRPr lang="zh-CN" altLang="en-US" sz="4300" dirty="0">
              <a:latin typeface="微软雅黑" panose="020B0503020204020204" pitchFamily="34" charset="-122"/>
              <a:ea typeface="微软雅黑" panose="020B0503020204020204" pitchFamily="34" charset="-122"/>
            </a:endParaRPr>
          </a:p>
        </p:txBody>
      </p:sp>
      <p:sp>
        <p:nvSpPr>
          <p:cNvPr id="50" name="矩形 49"/>
          <p:cNvSpPr/>
          <p:nvPr/>
        </p:nvSpPr>
        <p:spPr>
          <a:xfrm>
            <a:off x="7900301" y="10176300"/>
            <a:ext cx="7351110" cy="1028034"/>
          </a:xfrm>
          <a:prstGeom prst="rect">
            <a:avLst/>
          </a:prstGeom>
        </p:spPr>
        <p:txBody>
          <a:bodyPr wrap="none" lIns="195133" tIns="97566" rIns="195133" bIns="97566">
            <a:spAutoFit/>
          </a:bodyPr>
          <a:lstStyle/>
          <a:p>
            <a:r>
              <a:rPr lang="zh-CN" altLang="en-US" sz="5400" b="1" dirty="0">
                <a:latin typeface="楷体" pitchFamily="49" charset="-122"/>
                <a:ea typeface="楷体" pitchFamily="49" charset="-122"/>
              </a:rPr>
              <a:t>公民权利保障的</a:t>
            </a:r>
            <a:r>
              <a:rPr lang="zh-CN" altLang="en-US" sz="5400" b="1" dirty="0">
                <a:solidFill>
                  <a:srgbClr val="FF0000"/>
                </a:solidFill>
                <a:latin typeface="楷体" pitchFamily="49" charset="-122"/>
                <a:ea typeface="楷体" pitchFamily="49" charset="-122"/>
              </a:rPr>
              <a:t>确立</a:t>
            </a:r>
            <a:r>
              <a:rPr lang="zh-CN" altLang="en-US" sz="5400" b="1" dirty="0">
                <a:latin typeface="楷体" pitchFamily="49" charset="-122"/>
                <a:ea typeface="楷体" pitchFamily="49" charset="-122"/>
              </a:rPr>
              <a:t>。</a:t>
            </a:r>
          </a:p>
        </p:txBody>
      </p:sp>
      <p:sp>
        <p:nvSpPr>
          <p:cNvPr id="51" name="矩形 50"/>
          <p:cNvSpPr/>
          <p:nvPr/>
        </p:nvSpPr>
        <p:spPr>
          <a:xfrm>
            <a:off x="7900300" y="11833020"/>
            <a:ext cx="8742516" cy="1028034"/>
          </a:xfrm>
          <a:prstGeom prst="rect">
            <a:avLst/>
          </a:prstGeom>
        </p:spPr>
        <p:txBody>
          <a:bodyPr wrap="none" lIns="195133" tIns="97566" rIns="195133" bIns="97566">
            <a:spAutoFit/>
          </a:bodyPr>
          <a:lstStyle/>
          <a:p>
            <a:r>
              <a:rPr lang="zh-CN" altLang="en-US" sz="5400" b="1" dirty="0">
                <a:latin typeface="楷体" pitchFamily="49" charset="-122"/>
                <a:ea typeface="楷体" pitchFamily="49" charset="-122"/>
              </a:rPr>
              <a:t>公民权利体系的</a:t>
            </a:r>
            <a:r>
              <a:rPr lang="zh-CN" altLang="en-US" sz="5400" b="1" dirty="0">
                <a:solidFill>
                  <a:srgbClr val="FF0000"/>
                </a:solidFill>
                <a:latin typeface="楷体" pitchFamily="49" charset="-122"/>
                <a:ea typeface="楷体" pitchFamily="49" charset="-122"/>
              </a:rPr>
              <a:t>健全</a:t>
            </a:r>
            <a:r>
              <a:rPr lang="zh-CN" altLang="en-US" sz="5400" b="1" dirty="0">
                <a:latin typeface="楷体" pitchFamily="49" charset="-122"/>
                <a:ea typeface="楷体" pitchFamily="49" charset="-122"/>
              </a:rPr>
              <a:t>完善。</a:t>
            </a:r>
          </a:p>
        </p:txBody>
      </p:sp>
      <p:sp>
        <p:nvSpPr>
          <p:cNvPr id="52" name="矩形 51"/>
          <p:cNvSpPr/>
          <p:nvPr/>
        </p:nvSpPr>
        <p:spPr>
          <a:xfrm>
            <a:off x="7900300" y="13309597"/>
            <a:ext cx="8046813" cy="1028034"/>
          </a:xfrm>
          <a:prstGeom prst="rect">
            <a:avLst/>
          </a:prstGeom>
        </p:spPr>
        <p:txBody>
          <a:bodyPr wrap="none" lIns="195133" tIns="97566" rIns="195133" bIns="97566">
            <a:spAutoFit/>
          </a:bodyPr>
          <a:lstStyle/>
          <a:p>
            <a:r>
              <a:rPr lang="zh-CN" altLang="en-US" sz="5400" b="1" dirty="0">
                <a:latin typeface="楷体" pitchFamily="49" charset="-122"/>
                <a:ea typeface="楷体" pitchFamily="49" charset="-122"/>
              </a:rPr>
              <a:t>公民权利的创新和</a:t>
            </a:r>
            <a:r>
              <a:rPr lang="zh-CN" altLang="en-US" sz="5400" b="1" dirty="0">
                <a:solidFill>
                  <a:srgbClr val="FF0000"/>
                </a:solidFill>
                <a:latin typeface="楷体" pitchFamily="49" charset="-122"/>
                <a:ea typeface="楷体" pitchFamily="49" charset="-122"/>
              </a:rPr>
              <a:t>飞跃</a:t>
            </a:r>
            <a:r>
              <a:rPr lang="zh-CN" altLang="en-US" sz="5400" b="1" dirty="0">
                <a:latin typeface="楷体" pitchFamily="49" charset="-122"/>
                <a:ea typeface="楷体" pitchFamily="49" charset="-122"/>
              </a:rPr>
              <a:t>。</a:t>
            </a:r>
          </a:p>
        </p:txBody>
      </p:sp>
      <p:sp>
        <p:nvSpPr>
          <p:cNvPr id="56" name="椭圆 55">
            <a:hlinkClick r:id="rId5" action="ppaction://hlinksldjump"/>
          </p:cNvPr>
          <p:cNvSpPr/>
          <p:nvPr/>
        </p:nvSpPr>
        <p:spPr>
          <a:xfrm>
            <a:off x="6870477" y="14859634"/>
            <a:ext cx="779612" cy="874928"/>
          </a:xfrm>
          <a:prstGeom prst="ellipse">
            <a:avLst/>
          </a:prstGeom>
          <a:ln/>
        </p:spPr>
        <p:style>
          <a:lnRef idx="3">
            <a:schemeClr val="lt1"/>
          </a:lnRef>
          <a:fillRef idx="1">
            <a:schemeClr val="dk1"/>
          </a:fillRef>
          <a:effectRef idx="1">
            <a:schemeClr val="dk1"/>
          </a:effectRef>
          <a:fontRef idx="minor">
            <a:schemeClr val="lt1"/>
          </a:fontRef>
        </p:style>
        <p:txBody>
          <a:bodyPr lIns="195133" tIns="97566" rIns="195133" bIns="97566" rtlCol="0" anchor="ctr"/>
          <a:lstStyle/>
          <a:p>
            <a:pPr algn="ctr"/>
            <a:r>
              <a:rPr lang="en-US" altLang="zh-CN" sz="4300" dirty="0">
                <a:latin typeface="微软雅黑" panose="020B0503020204020204" pitchFamily="34" charset="-122"/>
                <a:ea typeface="微软雅黑" panose="020B0503020204020204" pitchFamily="34" charset="-122"/>
              </a:rPr>
              <a:t>4</a:t>
            </a:r>
            <a:endParaRPr lang="zh-CN" altLang="en-US" sz="4300" dirty="0">
              <a:latin typeface="微软雅黑" panose="020B0503020204020204" pitchFamily="34" charset="-122"/>
              <a:ea typeface="微软雅黑" panose="020B0503020204020204" pitchFamily="34" charset="-122"/>
            </a:endParaRPr>
          </a:p>
        </p:txBody>
      </p:sp>
      <p:sp>
        <p:nvSpPr>
          <p:cNvPr id="57" name="矩形 56"/>
          <p:cNvSpPr/>
          <p:nvPr/>
        </p:nvSpPr>
        <p:spPr>
          <a:xfrm>
            <a:off x="7900301" y="14772412"/>
            <a:ext cx="8742516" cy="1028034"/>
          </a:xfrm>
          <a:prstGeom prst="rect">
            <a:avLst/>
          </a:prstGeom>
        </p:spPr>
        <p:txBody>
          <a:bodyPr wrap="none" lIns="195133" tIns="97566" rIns="195133" bIns="97566">
            <a:spAutoFit/>
          </a:bodyPr>
          <a:lstStyle/>
          <a:p>
            <a:r>
              <a:rPr lang="zh-CN" altLang="en-US" sz="5400" b="1" dirty="0">
                <a:latin typeface="楷体" pitchFamily="49" charset="-122"/>
                <a:ea typeface="楷体" pitchFamily="49" charset="-122"/>
              </a:rPr>
              <a:t>宪法是公民权利的</a:t>
            </a:r>
            <a:r>
              <a:rPr lang="zh-CN" altLang="en-US" sz="5400" b="1" dirty="0">
                <a:solidFill>
                  <a:srgbClr val="FF0000"/>
                </a:solidFill>
                <a:latin typeface="楷体" pitchFamily="49" charset="-122"/>
                <a:ea typeface="楷体" pitchFamily="49" charset="-122"/>
              </a:rPr>
              <a:t>保障书</a:t>
            </a:r>
            <a:r>
              <a:rPr lang="zh-CN" altLang="en-US" sz="5400" b="1" dirty="0">
                <a:latin typeface="楷体" pitchFamily="49" charset="-122"/>
                <a:ea typeface="楷体" pitchFamily="49" charset="-122"/>
              </a:rPr>
              <a:t>。</a:t>
            </a:r>
          </a:p>
        </p:txBody>
      </p:sp>
      <p:pic>
        <p:nvPicPr>
          <p:cNvPr id="54" name="Picture 2" descr="C:\Users\blzx\Desktop\timg.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76570" y="13905615"/>
            <a:ext cx="2437307" cy="231482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9925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2" grpId="0" animBg="1"/>
      <p:bldP spid="23" grpId="0"/>
      <p:bldP spid="24" grpId="0"/>
      <p:bldP spid="25" grpId="0"/>
      <p:bldP spid="39" grpId="0"/>
      <p:bldP spid="43" grpId="0"/>
      <p:bldP spid="44" grpId="0"/>
      <p:bldP spid="45" grpId="0"/>
      <p:bldP spid="46" grpId="0"/>
      <p:bldP spid="47" grpId="0" animBg="1"/>
      <p:bldP spid="48" grpId="0" animBg="1"/>
      <p:bldP spid="49" grpId="0" animBg="1"/>
      <p:bldP spid="50" grpId="0"/>
      <p:bldP spid="51" grpId="0"/>
      <p:bldP spid="52" grpId="0"/>
      <p:bldP spid="56" grpId="0" animBg="1"/>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9"/>
          <p:cNvSpPr>
            <a:spLocks/>
          </p:cNvSpPr>
          <p:nvPr/>
        </p:nvSpPr>
        <p:spPr bwMode="auto">
          <a:xfrm>
            <a:off x="15796811" y="3112935"/>
            <a:ext cx="5498638" cy="4835498"/>
          </a:xfrm>
          <a:custGeom>
            <a:avLst/>
            <a:gdLst>
              <a:gd name="T0" fmla="*/ 0 w 1779"/>
              <a:gd name="T1" fmla="*/ 0 h 996"/>
              <a:gd name="T2" fmla="*/ 1460 w 1779"/>
              <a:gd name="T3" fmla="*/ 0 h 996"/>
              <a:gd name="T4" fmla="*/ 1779 w 1779"/>
              <a:gd name="T5" fmla="*/ 507 h 996"/>
              <a:gd name="T6" fmla="*/ 1460 w 1779"/>
              <a:gd name="T7" fmla="*/ 996 h 996"/>
              <a:gd name="T8" fmla="*/ 0 w 1779"/>
              <a:gd name="T9" fmla="*/ 996 h 996"/>
              <a:gd name="T10" fmla="*/ 0 w 1779"/>
              <a:gd name="T11" fmla="*/ 0 h 996"/>
            </a:gdLst>
            <a:ahLst/>
            <a:cxnLst>
              <a:cxn ang="0">
                <a:pos x="T0" y="T1"/>
              </a:cxn>
              <a:cxn ang="0">
                <a:pos x="T2" y="T3"/>
              </a:cxn>
              <a:cxn ang="0">
                <a:pos x="T4" y="T5"/>
              </a:cxn>
              <a:cxn ang="0">
                <a:pos x="T6" y="T7"/>
              </a:cxn>
              <a:cxn ang="0">
                <a:pos x="T8" y="T9"/>
              </a:cxn>
              <a:cxn ang="0">
                <a:pos x="T10" y="T11"/>
              </a:cxn>
            </a:cxnLst>
            <a:rect l="0" t="0" r="r" b="b"/>
            <a:pathLst>
              <a:path w="1779" h="996">
                <a:moveTo>
                  <a:pt x="0" y="0"/>
                </a:moveTo>
                <a:lnTo>
                  <a:pt x="1460" y="0"/>
                </a:lnTo>
                <a:lnTo>
                  <a:pt x="1779" y="507"/>
                </a:lnTo>
                <a:lnTo>
                  <a:pt x="1460" y="996"/>
                </a:lnTo>
                <a:lnTo>
                  <a:pt x="0" y="996"/>
                </a:lnTo>
                <a:lnTo>
                  <a:pt x="0" y="0"/>
                </a:lnTo>
                <a:close/>
              </a:path>
            </a:pathLst>
          </a:custGeom>
          <a:solidFill>
            <a:srgbClr val="EEBB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95133" tIns="97566" rIns="195133" bIns="97566" numCol="1" anchor="t" anchorCtr="0" compatLnSpc="1">
            <a:prstTxWarp prst="textNoShape">
              <a:avLst/>
            </a:prstTxWarp>
          </a:bodyPr>
          <a:lstStyle/>
          <a:p>
            <a:endParaRPr lang="zh-CN" altLang="en-US"/>
          </a:p>
        </p:txBody>
      </p:sp>
      <p:sp>
        <p:nvSpPr>
          <p:cNvPr id="5" name="流程图: 过程 4"/>
          <p:cNvSpPr/>
          <p:nvPr/>
        </p:nvSpPr>
        <p:spPr>
          <a:xfrm>
            <a:off x="0" y="16220440"/>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6" name="流程图: 过程 5"/>
          <p:cNvSpPr/>
          <p:nvPr/>
        </p:nvSpPr>
        <p:spPr>
          <a:xfrm>
            <a:off x="0" y="1"/>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grpSp>
        <p:nvGrpSpPr>
          <p:cNvPr id="8" name="组合 7"/>
          <p:cNvGrpSpPr/>
          <p:nvPr/>
        </p:nvGrpSpPr>
        <p:grpSpPr>
          <a:xfrm>
            <a:off x="512568" y="1494955"/>
            <a:ext cx="882656" cy="1135065"/>
            <a:chOff x="5355771" y="2077796"/>
            <a:chExt cx="460829" cy="449943"/>
          </a:xfrm>
        </p:grpSpPr>
        <p:sp>
          <p:nvSpPr>
            <p:cNvPr id="9" name="矩形 8"/>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2" name="椭圆 511"/>
          <p:cNvSpPr/>
          <p:nvPr/>
        </p:nvSpPr>
        <p:spPr>
          <a:xfrm>
            <a:off x="512568" y="10745799"/>
            <a:ext cx="937083" cy="874928"/>
          </a:xfrm>
          <a:prstGeom prst="ellipse">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r>
              <a:rPr lang="en-US" altLang="zh-CN" sz="4300" dirty="0">
                <a:latin typeface="微软雅黑" panose="020B0503020204020204" pitchFamily="34" charset="-122"/>
                <a:ea typeface="微软雅黑" panose="020B0503020204020204" pitchFamily="34" charset="-122"/>
              </a:rPr>
              <a:t>2</a:t>
            </a:r>
            <a:endParaRPr lang="zh-CN" altLang="en-US" sz="4300" dirty="0">
              <a:latin typeface="微软雅黑" panose="020B0503020204020204" pitchFamily="34" charset="-122"/>
              <a:ea typeface="微软雅黑" panose="020B0503020204020204" pitchFamily="34" charset="-122"/>
            </a:endParaRPr>
          </a:p>
        </p:txBody>
      </p:sp>
      <p:sp>
        <p:nvSpPr>
          <p:cNvPr id="513" name="椭圆 512"/>
          <p:cNvSpPr/>
          <p:nvPr/>
        </p:nvSpPr>
        <p:spPr>
          <a:xfrm>
            <a:off x="512568" y="8855768"/>
            <a:ext cx="937083" cy="874928"/>
          </a:xfrm>
          <a:prstGeom prst="ellipse">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r>
              <a:rPr lang="en-US" altLang="zh-CN" sz="4300" dirty="0">
                <a:latin typeface="微软雅黑" panose="020B0503020204020204" pitchFamily="34" charset="-122"/>
                <a:ea typeface="微软雅黑" panose="020B0503020204020204" pitchFamily="34" charset="-122"/>
              </a:rPr>
              <a:t>1</a:t>
            </a:r>
            <a:endParaRPr lang="zh-CN" altLang="en-US" sz="4300" dirty="0">
              <a:latin typeface="微软雅黑" panose="020B0503020204020204" pitchFamily="34" charset="-122"/>
              <a:ea typeface="微软雅黑" panose="020B0503020204020204" pitchFamily="34" charset="-122"/>
            </a:endParaRPr>
          </a:p>
        </p:txBody>
      </p:sp>
      <p:sp>
        <p:nvSpPr>
          <p:cNvPr id="514" name="椭圆 513"/>
          <p:cNvSpPr/>
          <p:nvPr/>
        </p:nvSpPr>
        <p:spPr>
          <a:xfrm>
            <a:off x="512568" y="12490579"/>
            <a:ext cx="937083" cy="874928"/>
          </a:xfrm>
          <a:prstGeom prst="ellipse">
            <a:avLst/>
          </a:prstGeom>
          <a:ln/>
        </p:spPr>
        <p:style>
          <a:lnRef idx="3">
            <a:schemeClr val="lt1"/>
          </a:lnRef>
          <a:fillRef idx="1">
            <a:schemeClr val="dk1"/>
          </a:fillRef>
          <a:effectRef idx="1">
            <a:schemeClr val="dk1"/>
          </a:effectRef>
          <a:fontRef idx="minor">
            <a:schemeClr val="lt1"/>
          </a:fontRef>
        </p:style>
        <p:txBody>
          <a:bodyPr lIns="195133" tIns="97566" rIns="195133" bIns="97566" rtlCol="0" anchor="ctr"/>
          <a:lstStyle/>
          <a:p>
            <a:pPr algn="ctr"/>
            <a:r>
              <a:rPr lang="en-US" altLang="zh-CN" sz="4300" dirty="0">
                <a:latin typeface="微软雅黑" panose="020B0503020204020204" pitchFamily="34" charset="-122"/>
                <a:ea typeface="微软雅黑" panose="020B0503020204020204" pitchFamily="34" charset="-122"/>
              </a:rPr>
              <a:t>3</a:t>
            </a:r>
            <a:endParaRPr lang="zh-CN" altLang="en-US" sz="4300" dirty="0">
              <a:latin typeface="微软雅黑" panose="020B0503020204020204" pitchFamily="34" charset="-122"/>
              <a:ea typeface="微软雅黑" panose="020B0503020204020204" pitchFamily="34" charset="-122"/>
            </a:endParaRPr>
          </a:p>
        </p:txBody>
      </p:sp>
      <p:sp>
        <p:nvSpPr>
          <p:cNvPr id="515" name="矩形 514"/>
          <p:cNvSpPr/>
          <p:nvPr/>
        </p:nvSpPr>
        <p:spPr>
          <a:xfrm>
            <a:off x="1731917" y="8767453"/>
            <a:ext cx="21620208" cy="935701"/>
          </a:xfrm>
          <a:prstGeom prst="rect">
            <a:avLst/>
          </a:prstGeom>
        </p:spPr>
        <p:txBody>
          <a:bodyPr wrap="square" lIns="195133" tIns="97566" rIns="195133" bIns="97566">
            <a:spAutoFit/>
          </a:bodyPr>
          <a:lstStyle/>
          <a:p>
            <a:r>
              <a:rPr lang="zh-CN" altLang="en-US" sz="4800" b="1" u="sng" dirty="0">
                <a:solidFill>
                  <a:srgbClr val="FF0000"/>
                </a:solidFill>
                <a:latin typeface="楷体" pitchFamily="49" charset="-122"/>
                <a:ea typeface="楷体" pitchFamily="49" charset="-122"/>
              </a:rPr>
              <a:t>公</a:t>
            </a:r>
            <a:r>
              <a:rPr lang="zh-CN" altLang="en-US" sz="4800" b="1" u="sng" dirty="0" smtClean="0">
                <a:solidFill>
                  <a:srgbClr val="FF0000"/>
                </a:solidFill>
                <a:latin typeface="楷体" pitchFamily="49" charset="-122"/>
                <a:ea typeface="楷体" pitchFamily="49" charset="-122"/>
              </a:rPr>
              <a:t>民政</a:t>
            </a:r>
            <a:r>
              <a:rPr lang="zh-CN" altLang="en-US" sz="4800" b="1" u="sng" dirty="0">
                <a:solidFill>
                  <a:srgbClr val="FF0000"/>
                </a:solidFill>
                <a:latin typeface="楷体" pitchFamily="49" charset="-122"/>
                <a:ea typeface="楷体" pitchFamily="49" charset="-122"/>
              </a:rPr>
              <a:t>治权</a:t>
            </a:r>
            <a:r>
              <a:rPr lang="zh-CN" altLang="en-US" sz="4800" b="1" u="sng" dirty="0" smtClean="0">
                <a:solidFill>
                  <a:srgbClr val="FF0000"/>
                </a:solidFill>
                <a:latin typeface="楷体" pitchFamily="49" charset="-122"/>
                <a:ea typeface="楷体" pitchFamily="49" charset="-122"/>
              </a:rPr>
              <a:t>利</a:t>
            </a:r>
            <a:endParaRPr lang="zh-CN" altLang="en-US" sz="4800" b="1" dirty="0">
              <a:latin typeface="楷体" pitchFamily="49" charset="-122"/>
              <a:ea typeface="楷体" pitchFamily="49" charset="-122"/>
            </a:endParaRPr>
          </a:p>
        </p:txBody>
      </p:sp>
      <p:sp>
        <p:nvSpPr>
          <p:cNvPr id="516" name="矩形 515"/>
          <p:cNvSpPr/>
          <p:nvPr/>
        </p:nvSpPr>
        <p:spPr>
          <a:xfrm>
            <a:off x="1725141" y="10368020"/>
            <a:ext cx="21626984" cy="935701"/>
          </a:xfrm>
          <a:prstGeom prst="rect">
            <a:avLst/>
          </a:prstGeom>
        </p:spPr>
        <p:txBody>
          <a:bodyPr wrap="square" lIns="195133" tIns="97566" rIns="195133" bIns="97566">
            <a:spAutoFit/>
          </a:bodyPr>
          <a:lstStyle/>
          <a:p>
            <a:r>
              <a:rPr lang="zh-CN" altLang="en-US" sz="4800" b="1" u="sng" dirty="0">
                <a:solidFill>
                  <a:srgbClr val="FF0000"/>
                </a:solidFill>
                <a:latin typeface="楷体" pitchFamily="49" charset="-122"/>
                <a:ea typeface="楷体" pitchFamily="49" charset="-122"/>
              </a:rPr>
              <a:t>公民人身权</a:t>
            </a:r>
            <a:r>
              <a:rPr lang="zh-CN" altLang="en-US" sz="4800" b="1" u="sng" dirty="0" smtClean="0">
                <a:solidFill>
                  <a:srgbClr val="FF0000"/>
                </a:solidFill>
                <a:latin typeface="楷体" pitchFamily="49" charset="-122"/>
                <a:ea typeface="楷体" pitchFamily="49" charset="-122"/>
              </a:rPr>
              <a:t>利</a:t>
            </a:r>
            <a:endParaRPr lang="en-US" altLang="zh-CN" sz="4800" b="1" dirty="0">
              <a:latin typeface="楷体" pitchFamily="49" charset="-122"/>
              <a:ea typeface="楷体" pitchFamily="49" charset="-122"/>
            </a:endParaRPr>
          </a:p>
        </p:txBody>
      </p:sp>
      <p:sp>
        <p:nvSpPr>
          <p:cNvPr id="517" name="矩形 516"/>
          <p:cNvSpPr/>
          <p:nvPr/>
        </p:nvSpPr>
        <p:spPr>
          <a:xfrm>
            <a:off x="1731917" y="12266691"/>
            <a:ext cx="5136716" cy="1674365"/>
          </a:xfrm>
          <a:prstGeom prst="rect">
            <a:avLst/>
          </a:prstGeom>
        </p:spPr>
        <p:txBody>
          <a:bodyPr wrap="square" lIns="195133" tIns="97566" rIns="195133" bIns="97566">
            <a:spAutoFit/>
          </a:bodyPr>
          <a:lstStyle/>
          <a:p>
            <a:r>
              <a:rPr lang="zh-CN" altLang="en-US" sz="4800" b="1" u="sng" dirty="0">
                <a:solidFill>
                  <a:srgbClr val="FF0000"/>
                </a:solidFill>
                <a:latin typeface="楷体" pitchFamily="49" charset="-122"/>
                <a:ea typeface="楷体" pitchFamily="49" charset="-122"/>
              </a:rPr>
              <a:t>公民经济、社会、文化权</a:t>
            </a:r>
            <a:r>
              <a:rPr lang="zh-CN" altLang="en-US" sz="4800" b="1" u="sng" dirty="0" smtClean="0">
                <a:solidFill>
                  <a:srgbClr val="FF0000"/>
                </a:solidFill>
                <a:latin typeface="楷体" pitchFamily="49" charset="-122"/>
                <a:ea typeface="楷体" pitchFamily="49" charset="-122"/>
              </a:rPr>
              <a:t>利</a:t>
            </a:r>
            <a:endParaRPr lang="zh-CN" altLang="en-US" sz="4800" b="1" dirty="0">
              <a:latin typeface="楷体" pitchFamily="49" charset="-122"/>
              <a:ea typeface="楷体" pitchFamily="49" charset="-122"/>
            </a:endParaRPr>
          </a:p>
        </p:txBody>
      </p:sp>
      <p:sp>
        <p:nvSpPr>
          <p:cNvPr id="27" name="Freeform 7"/>
          <p:cNvSpPr>
            <a:spLocks/>
          </p:cNvSpPr>
          <p:nvPr/>
        </p:nvSpPr>
        <p:spPr bwMode="auto">
          <a:xfrm>
            <a:off x="11538459" y="3112935"/>
            <a:ext cx="5548093" cy="4835498"/>
          </a:xfrm>
          <a:custGeom>
            <a:avLst/>
            <a:gdLst>
              <a:gd name="T0" fmla="*/ 1476 w 1795"/>
              <a:gd name="T1" fmla="*/ 0 h 996"/>
              <a:gd name="T2" fmla="*/ 1275 w 1795"/>
              <a:gd name="T3" fmla="*/ 0 h 996"/>
              <a:gd name="T4" fmla="*/ 201 w 1795"/>
              <a:gd name="T5" fmla="*/ 0 h 996"/>
              <a:gd name="T6" fmla="*/ 0 w 1795"/>
              <a:gd name="T7" fmla="*/ 0 h 996"/>
              <a:gd name="T8" fmla="*/ 0 w 1795"/>
              <a:gd name="T9" fmla="*/ 996 h 996"/>
              <a:gd name="T10" fmla="*/ 201 w 1795"/>
              <a:gd name="T11" fmla="*/ 996 h 996"/>
              <a:gd name="T12" fmla="*/ 1275 w 1795"/>
              <a:gd name="T13" fmla="*/ 996 h 996"/>
              <a:gd name="T14" fmla="*/ 1476 w 1795"/>
              <a:gd name="T15" fmla="*/ 996 h 996"/>
              <a:gd name="T16" fmla="*/ 1795 w 1795"/>
              <a:gd name="T17" fmla="*/ 507 h 996"/>
              <a:gd name="T18" fmla="*/ 1476 w 1795"/>
              <a:gd name="T1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5" h="996">
                <a:moveTo>
                  <a:pt x="1476" y="0"/>
                </a:moveTo>
                <a:lnTo>
                  <a:pt x="1275" y="0"/>
                </a:lnTo>
                <a:lnTo>
                  <a:pt x="201" y="0"/>
                </a:lnTo>
                <a:lnTo>
                  <a:pt x="0" y="0"/>
                </a:lnTo>
                <a:lnTo>
                  <a:pt x="0" y="996"/>
                </a:lnTo>
                <a:lnTo>
                  <a:pt x="201" y="996"/>
                </a:lnTo>
                <a:lnTo>
                  <a:pt x="1275" y="996"/>
                </a:lnTo>
                <a:lnTo>
                  <a:pt x="1476" y="996"/>
                </a:lnTo>
                <a:lnTo>
                  <a:pt x="1795" y="507"/>
                </a:lnTo>
                <a:lnTo>
                  <a:pt x="1476" y="0"/>
                </a:lnTo>
                <a:close/>
              </a:path>
            </a:pathLst>
          </a:custGeom>
          <a:solidFill>
            <a:srgbClr val="26262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95133" tIns="97566" rIns="195133" bIns="97566" numCol="1" anchor="t" anchorCtr="0" compatLnSpc="1">
            <a:prstTxWarp prst="textNoShape">
              <a:avLst/>
            </a:prstTxWarp>
          </a:bodyPr>
          <a:lstStyle/>
          <a:p>
            <a:endParaRPr lang="zh-CN" altLang="en-US"/>
          </a:p>
        </p:txBody>
      </p:sp>
      <p:sp>
        <p:nvSpPr>
          <p:cNvPr id="307" name="Freeform 9"/>
          <p:cNvSpPr>
            <a:spLocks/>
          </p:cNvSpPr>
          <p:nvPr/>
        </p:nvSpPr>
        <p:spPr bwMode="auto">
          <a:xfrm>
            <a:off x="7180349" y="3112935"/>
            <a:ext cx="5498638" cy="4835498"/>
          </a:xfrm>
          <a:custGeom>
            <a:avLst/>
            <a:gdLst>
              <a:gd name="T0" fmla="*/ 0 w 1779"/>
              <a:gd name="T1" fmla="*/ 0 h 996"/>
              <a:gd name="T2" fmla="*/ 1460 w 1779"/>
              <a:gd name="T3" fmla="*/ 0 h 996"/>
              <a:gd name="T4" fmla="*/ 1779 w 1779"/>
              <a:gd name="T5" fmla="*/ 507 h 996"/>
              <a:gd name="T6" fmla="*/ 1460 w 1779"/>
              <a:gd name="T7" fmla="*/ 996 h 996"/>
              <a:gd name="T8" fmla="*/ 0 w 1779"/>
              <a:gd name="T9" fmla="*/ 996 h 996"/>
              <a:gd name="T10" fmla="*/ 0 w 1779"/>
              <a:gd name="T11" fmla="*/ 0 h 996"/>
            </a:gdLst>
            <a:ahLst/>
            <a:cxnLst>
              <a:cxn ang="0">
                <a:pos x="T0" y="T1"/>
              </a:cxn>
              <a:cxn ang="0">
                <a:pos x="T2" y="T3"/>
              </a:cxn>
              <a:cxn ang="0">
                <a:pos x="T4" y="T5"/>
              </a:cxn>
              <a:cxn ang="0">
                <a:pos x="T6" y="T7"/>
              </a:cxn>
              <a:cxn ang="0">
                <a:pos x="T8" y="T9"/>
              </a:cxn>
              <a:cxn ang="0">
                <a:pos x="T10" y="T11"/>
              </a:cxn>
            </a:cxnLst>
            <a:rect l="0" t="0" r="r" b="b"/>
            <a:pathLst>
              <a:path w="1779" h="996">
                <a:moveTo>
                  <a:pt x="0" y="0"/>
                </a:moveTo>
                <a:lnTo>
                  <a:pt x="1460" y="0"/>
                </a:lnTo>
                <a:lnTo>
                  <a:pt x="1779" y="507"/>
                </a:lnTo>
                <a:lnTo>
                  <a:pt x="1460" y="996"/>
                </a:lnTo>
                <a:lnTo>
                  <a:pt x="0" y="996"/>
                </a:lnTo>
                <a:lnTo>
                  <a:pt x="0" y="0"/>
                </a:lnTo>
                <a:close/>
              </a:path>
            </a:pathLst>
          </a:custGeom>
          <a:solidFill>
            <a:srgbClr val="EEBB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95133" tIns="97566" rIns="195133" bIns="97566" numCol="1" anchor="t" anchorCtr="0" compatLnSpc="1">
            <a:prstTxWarp prst="textNoShape">
              <a:avLst/>
            </a:prstTxWarp>
          </a:bodyPr>
          <a:lstStyle/>
          <a:p>
            <a:endParaRPr lang="zh-CN" altLang="en-US"/>
          </a:p>
        </p:txBody>
      </p:sp>
      <p:sp>
        <p:nvSpPr>
          <p:cNvPr id="309" name="Freeform 11"/>
          <p:cNvSpPr>
            <a:spLocks/>
          </p:cNvSpPr>
          <p:nvPr/>
        </p:nvSpPr>
        <p:spPr bwMode="auto">
          <a:xfrm>
            <a:off x="3292048" y="3112935"/>
            <a:ext cx="4926829" cy="4835498"/>
          </a:xfrm>
          <a:custGeom>
            <a:avLst/>
            <a:gdLst>
              <a:gd name="T0" fmla="*/ 1275 w 1594"/>
              <a:gd name="T1" fmla="*/ 996 h 996"/>
              <a:gd name="T2" fmla="*/ 0 w 1594"/>
              <a:gd name="T3" fmla="*/ 996 h 996"/>
              <a:gd name="T4" fmla="*/ 319 w 1594"/>
              <a:gd name="T5" fmla="*/ 507 h 996"/>
              <a:gd name="T6" fmla="*/ 0 w 1594"/>
              <a:gd name="T7" fmla="*/ 0 h 996"/>
              <a:gd name="T8" fmla="*/ 1275 w 1594"/>
              <a:gd name="T9" fmla="*/ 0 h 996"/>
              <a:gd name="T10" fmla="*/ 1594 w 1594"/>
              <a:gd name="T11" fmla="*/ 507 h 996"/>
              <a:gd name="T12" fmla="*/ 1275 w 1594"/>
              <a:gd name="T13" fmla="*/ 996 h 996"/>
            </a:gdLst>
            <a:ahLst/>
            <a:cxnLst>
              <a:cxn ang="0">
                <a:pos x="T0" y="T1"/>
              </a:cxn>
              <a:cxn ang="0">
                <a:pos x="T2" y="T3"/>
              </a:cxn>
              <a:cxn ang="0">
                <a:pos x="T4" y="T5"/>
              </a:cxn>
              <a:cxn ang="0">
                <a:pos x="T6" y="T7"/>
              </a:cxn>
              <a:cxn ang="0">
                <a:pos x="T8" y="T9"/>
              </a:cxn>
              <a:cxn ang="0">
                <a:pos x="T10" y="T11"/>
              </a:cxn>
              <a:cxn ang="0">
                <a:pos x="T12" y="T13"/>
              </a:cxn>
            </a:cxnLst>
            <a:rect l="0" t="0" r="r" b="b"/>
            <a:pathLst>
              <a:path w="1594" h="996">
                <a:moveTo>
                  <a:pt x="1275" y="996"/>
                </a:moveTo>
                <a:lnTo>
                  <a:pt x="0" y="996"/>
                </a:lnTo>
                <a:lnTo>
                  <a:pt x="319" y="507"/>
                </a:lnTo>
                <a:lnTo>
                  <a:pt x="0" y="0"/>
                </a:lnTo>
                <a:lnTo>
                  <a:pt x="1275" y="0"/>
                </a:lnTo>
                <a:lnTo>
                  <a:pt x="1594" y="507"/>
                </a:lnTo>
                <a:lnTo>
                  <a:pt x="1275" y="996"/>
                </a:lnTo>
                <a:close/>
              </a:path>
            </a:pathLst>
          </a:custGeom>
          <a:solidFill>
            <a:srgbClr val="9A172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95133" tIns="97566" rIns="195133" bIns="97566" numCol="1" anchor="t" anchorCtr="0" compatLnSpc="1">
            <a:prstTxWarp prst="textNoShape">
              <a:avLst/>
            </a:prstTxWarp>
          </a:bodyPr>
          <a:lstStyle/>
          <a:p>
            <a:endParaRPr lang="zh-CN" altLang="en-US"/>
          </a:p>
        </p:txBody>
      </p:sp>
      <p:sp>
        <p:nvSpPr>
          <p:cNvPr id="505" name="文本框 504"/>
          <p:cNvSpPr txBox="1"/>
          <p:nvPr/>
        </p:nvSpPr>
        <p:spPr>
          <a:xfrm>
            <a:off x="4234806" y="4094769"/>
            <a:ext cx="3361747" cy="2551528"/>
          </a:xfrm>
          <a:prstGeom prst="rect">
            <a:avLst/>
          </a:prstGeom>
          <a:noFill/>
        </p:spPr>
        <p:txBody>
          <a:bodyPr wrap="square" lIns="195133" tIns="97566" rIns="195133" bIns="97566" rtlCol="0">
            <a:spAutoFit/>
          </a:bodyPr>
          <a:lstStyle/>
          <a:p>
            <a:pPr algn="ctr"/>
            <a:r>
              <a:rPr lang="zh-CN" altLang="en-US" sz="5100" b="1" dirty="0">
                <a:solidFill>
                  <a:schemeClr val="bg1"/>
                </a:solidFill>
                <a:latin typeface="汉仪长宋简" panose="02010609000101010101" pitchFamily="49" charset="-122"/>
                <a:ea typeface="汉仪长宋简" panose="02010609000101010101" pitchFamily="49" charset="-122"/>
              </a:rPr>
              <a:t>对公</a:t>
            </a:r>
            <a:r>
              <a:rPr lang="zh-CN" altLang="en-US" sz="5100" b="1" dirty="0" smtClean="0">
                <a:solidFill>
                  <a:schemeClr val="bg1"/>
                </a:solidFill>
                <a:latin typeface="汉仪长宋简" panose="02010609000101010101" pitchFamily="49" charset="-122"/>
                <a:ea typeface="汉仪长宋简" panose="02010609000101010101" pitchFamily="49" charset="-122"/>
              </a:rPr>
              <a:t>民</a:t>
            </a:r>
            <a:endParaRPr lang="en-US" altLang="zh-CN" sz="5100" b="1" dirty="0" smtClean="0">
              <a:solidFill>
                <a:schemeClr val="bg1"/>
              </a:solidFill>
              <a:latin typeface="汉仪长宋简" panose="02010609000101010101" pitchFamily="49" charset="-122"/>
              <a:ea typeface="汉仪长宋简" panose="02010609000101010101" pitchFamily="49" charset="-122"/>
            </a:endParaRPr>
          </a:p>
          <a:p>
            <a:pPr algn="ctr"/>
            <a:r>
              <a:rPr lang="zh-CN" altLang="en-US" sz="5100" b="1" dirty="0" smtClean="0">
                <a:solidFill>
                  <a:srgbClr val="FFFF00"/>
                </a:solidFill>
                <a:latin typeface="汉仪长宋简" panose="02010609000101010101" pitchFamily="49" charset="-122"/>
                <a:ea typeface="汉仪长宋简" panose="02010609000101010101" pitchFamily="49" charset="-122"/>
              </a:rPr>
              <a:t>政</a:t>
            </a:r>
            <a:r>
              <a:rPr lang="zh-CN" altLang="en-US" sz="5100" b="1" dirty="0">
                <a:solidFill>
                  <a:srgbClr val="FFFF00"/>
                </a:solidFill>
                <a:latin typeface="汉仪长宋简" panose="02010609000101010101" pitchFamily="49" charset="-122"/>
                <a:ea typeface="汉仪长宋简" panose="02010609000101010101" pitchFamily="49" charset="-122"/>
              </a:rPr>
              <a:t>治权利</a:t>
            </a:r>
            <a:r>
              <a:rPr lang="zh-CN" altLang="en-US" sz="5100" b="1" dirty="0">
                <a:solidFill>
                  <a:schemeClr val="bg1"/>
                </a:solidFill>
                <a:latin typeface="汉仪长宋简" panose="02010609000101010101" pitchFamily="49" charset="-122"/>
                <a:ea typeface="汉仪长宋简" panose="02010609000101010101" pitchFamily="49" charset="-122"/>
              </a:rPr>
              <a:t>的确认</a:t>
            </a:r>
          </a:p>
        </p:txBody>
      </p:sp>
      <p:sp>
        <p:nvSpPr>
          <p:cNvPr id="506" name="文本框 505"/>
          <p:cNvSpPr txBox="1"/>
          <p:nvPr/>
        </p:nvSpPr>
        <p:spPr>
          <a:xfrm>
            <a:off x="8421063" y="4021332"/>
            <a:ext cx="3482469" cy="2551528"/>
          </a:xfrm>
          <a:prstGeom prst="rect">
            <a:avLst/>
          </a:prstGeom>
          <a:noFill/>
        </p:spPr>
        <p:txBody>
          <a:bodyPr wrap="square" lIns="195133" tIns="97566" rIns="195133" bIns="97566" rtlCol="0">
            <a:spAutoFit/>
          </a:bodyPr>
          <a:lstStyle/>
          <a:p>
            <a:pPr algn="ctr"/>
            <a:r>
              <a:rPr lang="zh-CN" altLang="en-US" sz="5100" b="1" dirty="0">
                <a:solidFill>
                  <a:schemeClr val="bg1"/>
                </a:solidFill>
                <a:latin typeface="汉仪长宋简" panose="02010609000101010101" pitchFamily="49" charset="-122"/>
                <a:ea typeface="汉仪长宋简" panose="02010609000101010101" pitchFamily="49" charset="-122"/>
              </a:rPr>
              <a:t>对公</a:t>
            </a:r>
            <a:r>
              <a:rPr lang="zh-CN" altLang="en-US" sz="5100" b="1" dirty="0" smtClean="0">
                <a:solidFill>
                  <a:schemeClr val="bg1"/>
                </a:solidFill>
                <a:latin typeface="汉仪长宋简" panose="02010609000101010101" pitchFamily="49" charset="-122"/>
                <a:ea typeface="汉仪长宋简" panose="02010609000101010101" pitchFamily="49" charset="-122"/>
              </a:rPr>
              <a:t>民</a:t>
            </a:r>
            <a:endParaRPr lang="en-US" altLang="zh-CN" sz="5100" b="1" dirty="0" smtClean="0">
              <a:solidFill>
                <a:schemeClr val="bg1"/>
              </a:solidFill>
              <a:latin typeface="汉仪长宋简" panose="02010609000101010101" pitchFamily="49" charset="-122"/>
              <a:ea typeface="汉仪长宋简" panose="02010609000101010101" pitchFamily="49" charset="-122"/>
            </a:endParaRPr>
          </a:p>
          <a:p>
            <a:pPr algn="ctr"/>
            <a:r>
              <a:rPr lang="zh-CN" altLang="en-US" sz="5100" b="1" dirty="0" smtClean="0">
                <a:solidFill>
                  <a:srgbClr val="FF0000"/>
                </a:solidFill>
                <a:latin typeface="汉仪长宋简" panose="02010609000101010101" pitchFamily="49" charset="-122"/>
                <a:ea typeface="汉仪长宋简" panose="02010609000101010101" pitchFamily="49" charset="-122"/>
              </a:rPr>
              <a:t>人</a:t>
            </a:r>
            <a:r>
              <a:rPr lang="zh-CN" altLang="en-US" sz="5100" b="1" dirty="0">
                <a:solidFill>
                  <a:srgbClr val="FF0000"/>
                </a:solidFill>
                <a:latin typeface="汉仪长宋简" panose="02010609000101010101" pitchFamily="49" charset="-122"/>
                <a:ea typeface="汉仪长宋简" panose="02010609000101010101" pitchFamily="49" charset="-122"/>
              </a:rPr>
              <a:t>身权利</a:t>
            </a:r>
            <a:r>
              <a:rPr lang="zh-CN" altLang="en-US" sz="5100" b="1" dirty="0">
                <a:solidFill>
                  <a:schemeClr val="bg1"/>
                </a:solidFill>
                <a:latin typeface="汉仪长宋简" panose="02010609000101010101" pitchFamily="49" charset="-122"/>
                <a:ea typeface="汉仪长宋简" panose="02010609000101010101" pitchFamily="49" charset="-122"/>
              </a:rPr>
              <a:t>的确</a:t>
            </a:r>
            <a:r>
              <a:rPr lang="zh-CN" altLang="en-US" sz="5100" b="1" dirty="0" smtClean="0">
                <a:solidFill>
                  <a:schemeClr val="bg1"/>
                </a:solidFill>
                <a:latin typeface="汉仪长宋简" panose="02010609000101010101" pitchFamily="49" charset="-122"/>
                <a:ea typeface="汉仪长宋简" panose="02010609000101010101" pitchFamily="49" charset="-122"/>
              </a:rPr>
              <a:t>认</a:t>
            </a:r>
            <a:endParaRPr lang="zh-CN" altLang="en-US" sz="5100" b="1" dirty="0">
              <a:solidFill>
                <a:schemeClr val="bg1"/>
              </a:solidFill>
              <a:latin typeface="汉仪长宋简" panose="02010609000101010101" pitchFamily="49" charset="-122"/>
              <a:ea typeface="汉仪长宋简" panose="02010609000101010101" pitchFamily="49" charset="-122"/>
            </a:endParaRPr>
          </a:p>
        </p:txBody>
      </p:sp>
      <p:sp>
        <p:nvSpPr>
          <p:cNvPr id="29" name="文本框 507"/>
          <p:cNvSpPr txBox="1"/>
          <p:nvPr/>
        </p:nvSpPr>
        <p:spPr>
          <a:xfrm>
            <a:off x="12890003" y="3898348"/>
            <a:ext cx="3845644" cy="3336359"/>
          </a:xfrm>
          <a:prstGeom prst="rect">
            <a:avLst/>
          </a:prstGeom>
          <a:noFill/>
        </p:spPr>
        <p:txBody>
          <a:bodyPr wrap="square" lIns="195133" tIns="97566" rIns="195133" bIns="97566" rtlCol="0">
            <a:spAutoFit/>
          </a:bodyPr>
          <a:lstStyle/>
          <a:p>
            <a:pPr algn="ctr"/>
            <a:r>
              <a:rPr lang="zh-CN" altLang="en-US" sz="5100" b="1" dirty="0">
                <a:solidFill>
                  <a:schemeClr val="bg1"/>
                </a:solidFill>
                <a:latin typeface="汉仪长宋简" panose="02010609000101010101" pitchFamily="49" charset="-122"/>
                <a:ea typeface="汉仪长宋简" panose="02010609000101010101" pitchFamily="49" charset="-122"/>
              </a:rPr>
              <a:t>对公</a:t>
            </a:r>
            <a:r>
              <a:rPr lang="zh-CN" altLang="en-US" sz="5100" b="1" dirty="0" smtClean="0">
                <a:solidFill>
                  <a:schemeClr val="bg1"/>
                </a:solidFill>
                <a:latin typeface="汉仪长宋简" panose="02010609000101010101" pitchFamily="49" charset="-122"/>
                <a:ea typeface="汉仪长宋简" panose="02010609000101010101" pitchFamily="49" charset="-122"/>
              </a:rPr>
              <a:t>民</a:t>
            </a:r>
            <a:endParaRPr lang="en-US" altLang="zh-CN" sz="5100" b="1" dirty="0" smtClean="0">
              <a:solidFill>
                <a:schemeClr val="bg1"/>
              </a:solidFill>
              <a:latin typeface="汉仪长宋简" panose="02010609000101010101" pitchFamily="49" charset="-122"/>
              <a:ea typeface="汉仪长宋简" panose="02010609000101010101" pitchFamily="49" charset="-122"/>
            </a:endParaRPr>
          </a:p>
          <a:p>
            <a:pPr algn="ctr"/>
            <a:r>
              <a:rPr lang="zh-CN" altLang="en-US" sz="5100" b="1" dirty="0" smtClean="0">
                <a:solidFill>
                  <a:srgbClr val="FFFF00"/>
                </a:solidFill>
                <a:latin typeface="汉仪长宋简" panose="02010609000101010101" pitchFamily="49" charset="-122"/>
                <a:ea typeface="汉仪长宋简" panose="02010609000101010101" pitchFamily="49" charset="-122"/>
              </a:rPr>
              <a:t>经</a:t>
            </a:r>
            <a:r>
              <a:rPr lang="zh-CN" altLang="en-US" sz="5100" b="1" dirty="0">
                <a:solidFill>
                  <a:srgbClr val="FFFF00"/>
                </a:solidFill>
                <a:latin typeface="汉仪长宋简" panose="02010609000101010101" pitchFamily="49" charset="-122"/>
                <a:ea typeface="汉仪长宋简" panose="02010609000101010101" pitchFamily="49" charset="-122"/>
              </a:rPr>
              <a:t>济、社会、文化权</a:t>
            </a:r>
            <a:r>
              <a:rPr lang="zh-CN" altLang="en-US" sz="5100" b="1" dirty="0" smtClean="0">
                <a:solidFill>
                  <a:srgbClr val="FFFF00"/>
                </a:solidFill>
                <a:latin typeface="汉仪长宋简" panose="02010609000101010101" pitchFamily="49" charset="-122"/>
                <a:ea typeface="汉仪长宋简" panose="02010609000101010101" pitchFamily="49" charset="-122"/>
              </a:rPr>
              <a:t>利</a:t>
            </a:r>
            <a:endParaRPr lang="en-US" altLang="zh-CN" sz="5100" b="1" dirty="0" smtClean="0">
              <a:solidFill>
                <a:srgbClr val="FFFF00"/>
              </a:solidFill>
              <a:latin typeface="汉仪长宋简" panose="02010609000101010101" pitchFamily="49" charset="-122"/>
              <a:ea typeface="汉仪长宋简" panose="02010609000101010101" pitchFamily="49" charset="-122"/>
            </a:endParaRPr>
          </a:p>
          <a:p>
            <a:pPr algn="ctr"/>
            <a:r>
              <a:rPr lang="zh-CN" altLang="en-US" sz="5100" b="1" dirty="0" smtClean="0">
                <a:solidFill>
                  <a:schemeClr val="bg1"/>
                </a:solidFill>
                <a:latin typeface="汉仪长宋简" panose="02010609000101010101" pitchFamily="49" charset="-122"/>
                <a:ea typeface="汉仪长宋简" panose="02010609000101010101" pitchFamily="49" charset="-122"/>
              </a:rPr>
              <a:t>的</a:t>
            </a:r>
            <a:r>
              <a:rPr lang="zh-CN" altLang="en-US" sz="5100" b="1" dirty="0">
                <a:solidFill>
                  <a:schemeClr val="bg1"/>
                </a:solidFill>
                <a:latin typeface="汉仪长宋简" panose="02010609000101010101" pitchFamily="49" charset="-122"/>
                <a:ea typeface="汉仪长宋简" panose="02010609000101010101" pitchFamily="49" charset="-122"/>
              </a:rPr>
              <a:t>确认</a:t>
            </a:r>
          </a:p>
        </p:txBody>
      </p:sp>
      <p:pic>
        <p:nvPicPr>
          <p:cNvPr id="24" name="图片 23">
            <a:hlinkClick r:id="rId2" action="ppaction://hlinksldjump"/>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970921" y="14401286"/>
            <a:ext cx="1381204" cy="1819154"/>
          </a:xfrm>
          <a:prstGeom prst="rect">
            <a:avLst/>
          </a:prstGeom>
          <a:ln>
            <a:noFill/>
          </a:ln>
          <a:effectLst>
            <a:softEdge rad="112500"/>
          </a:effectLst>
        </p:spPr>
      </p:pic>
      <p:pic>
        <p:nvPicPr>
          <p:cNvPr id="22" name="Picture 2" descr="C:\Users\blzx\Desktop\timg.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0508" y="15173227"/>
            <a:ext cx="2437307" cy="231482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5" name="文本框 505"/>
          <p:cNvSpPr txBox="1"/>
          <p:nvPr/>
        </p:nvSpPr>
        <p:spPr>
          <a:xfrm>
            <a:off x="17086552" y="4212390"/>
            <a:ext cx="3482469" cy="2551528"/>
          </a:xfrm>
          <a:prstGeom prst="rect">
            <a:avLst/>
          </a:prstGeom>
          <a:noFill/>
        </p:spPr>
        <p:txBody>
          <a:bodyPr wrap="square" lIns="195133" tIns="97566" rIns="195133" bIns="97566" rtlCol="0">
            <a:spAutoFit/>
          </a:bodyPr>
          <a:lstStyle/>
          <a:p>
            <a:pPr algn="ctr"/>
            <a:r>
              <a:rPr lang="zh-CN" altLang="en-US" sz="5100" b="1" dirty="0">
                <a:solidFill>
                  <a:schemeClr val="bg1"/>
                </a:solidFill>
                <a:latin typeface="汉仪长宋简" panose="02010609000101010101" pitchFamily="49" charset="-122"/>
                <a:ea typeface="汉仪长宋简" panose="02010609000101010101" pitchFamily="49" charset="-122"/>
              </a:rPr>
              <a:t>对</a:t>
            </a:r>
            <a:r>
              <a:rPr lang="zh-CN" altLang="en-US" sz="5100" b="1" dirty="0">
                <a:solidFill>
                  <a:srgbClr val="FF0000"/>
                </a:solidFill>
                <a:latin typeface="汉仪长宋简" panose="02010609000101010101" pitchFamily="49" charset="-122"/>
                <a:ea typeface="汉仪长宋简" panose="02010609000101010101" pitchFamily="49" charset="-122"/>
              </a:rPr>
              <a:t>特定人</a:t>
            </a:r>
            <a:r>
              <a:rPr lang="zh-CN" altLang="en-US" sz="5100" b="1" dirty="0">
                <a:solidFill>
                  <a:schemeClr val="bg1"/>
                </a:solidFill>
                <a:latin typeface="汉仪长宋简" panose="02010609000101010101" pitchFamily="49" charset="-122"/>
                <a:ea typeface="汉仪长宋简" panose="02010609000101010101" pitchFamily="49" charset="-122"/>
              </a:rPr>
              <a:t>的权</a:t>
            </a:r>
            <a:r>
              <a:rPr lang="zh-CN" altLang="en-US" sz="5100" b="1" dirty="0" smtClean="0">
                <a:solidFill>
                  <a:schemeClr val="bg1"/>
                </a:solidFill>
                <a:latin typeface="汉仪长宋简" panose="02010609000101010101" pitchFamily="49" charset="-122"/>
                <a:ea typeface="汉仪长宋简" panose="02010609000101010101" pitchFamily="49" charset="-122"/>
              </a:rPr>
              <a:t>利</a:t>
            </a:r>
            <a:endParaRPr lang="en-US" altLang="zh-CN" sz="5100" b="1" dirty="0" smtClean="0">
              <a:solidFill>
                <a:schemeClr val="bg1"/>
              </a:solidFill>
              <a:latin typeface="汉仪长宋简" panose="02010609000101010101" pitchFamily="49" charset="-122"/>
              <a:ea typeface="汉仪长宋简" panose="02010609000101010101" pitchFamily="49" charset="-122"/>
            </a:endParaRPr>
          </a:p>
          <a:p>
            <a:pPr algn="ctr"/>
            <a:r>
              <a:rPr lang="zh-CN" altLang="en-US" sz="5100" b="1" dirty="0" smtClean="0">
                <a:solidFill>
                  <a:schemeClr val="bg1"/>
                </a:solidFill>
                <a:latin typeface="汉仪长宋简" panose="02010609000101010101" pitchFamily="49" charset="-122"/>
                <a:ea typeface="汉仪长宋简" panose="02010609000101010101" pitchFamily="49" charset="-122"/>
              </a:rPr>
              <a:t>的</a:t>
            </a:r>
            <a:r>
              <a:rPr lang="zh-CN" altLang="en-US" sz="5100" b="1" dirty="0">
                <a:solidFill>
                  <a:schemeClr val="bg1"/>
                </a:solidFill>
                <a:latin typeface="汉仪长宋简" panose="02010609000101010101" pitchFamily="49" charset="-122"/>
                <a:ea typeface="汉仪长宋简" panose="02010609000101010101" pitchFamily="49" charset="-122"/>
              </a:rPr>
              <a:t>确认</a:t>
            </a:r>
          </a:p>
        </p:txBody>
      </p:sp>
      <p:sp>
        <p:nvSpPr>
          <p:cNvPr id="26" name="文本框 6"/>
          <p:cNvSpPr txBox="1"/>
          <p:nvPr/>
        </p:nvSpPr>
        <p:spPr>
          <a:xfrm>
            <a:off x="1529008" y="1474010"/>
            <a:ext cx="18353330" cy="1243478"/>
          </a:xfrm>
          <a:prstGeom prst="rect">
            <a:avLst/>
          </a:prstGeom>
          <a:noFill/>
        </p:spPr>
        <p:txBody>
          <a:bodyPr wrap="square" lIns="195133" tIns="97566" rIns="195133" bIns="97566" rtlCol="0">
            <a:spAutoFit/>
          </a:bodyPr>
          <a:lstStyle/>
          <a:p>
            <a:r>
              <a:rPr lang="zh-CN" altLang="en-US" sz="6800" b="1" dirty="0">
                <a:latin typeface="黑体" pitchFamily="49" charset="-122"/>
                <a:ea typeface="黑体" pitchFamily="49" charset="-122"/>
              </a:rPr>
              <a:t>一、“五四宪法”</a:t>
            </a:r>
            <a:r>
              <a:rPr lang="en-US" altLang="zh-CN" sz="6800" b="1" dirty="0">
                <a:latin typeface="黑体" pitchFamily="49" charset="-122"/>
                <a:ea typeface="黑体" pitchFamily="49" charset="-122"/>
              </a:rPr>
              <a:t>——</a:t>
            </a:r>
            <a:r>
              <a:rPr lang="zh-CN" altLang="en-US" sz="6800" b="1" dirty="0">
                <a:latin typeface="黑体" pitchFamily="49" charset="-122"/>
                <a:ea typeface="黑体" pitchFamily="49" charset="-122"/>
              </a:rPr>
              <a:t>公民权利保障的确立</a:t>
            </a:r>
          </a:p>
        </p:txBody>
      </p:sp>
      <p:sp>
        <p:nvSpPr>
          <p:cNvPr id="28" name="椭圆 27"/>
          <p:cNvSpPr/>
          <p:nvPr/>
        </p:nvSpPr>
        <p:spPr>
          <a:xfrm>
            <a:off x="512568" y="14508464"/>
            <a:ext cx="937083" cy="874928"/>
          </a:xfrm>
          <a:prstGeom prst="ellipse">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r>
              <a:rPr lang="en-US" altLang="zh-CN" sz="4300" dirty="0" smtClean="0">
                <a:latin typeface="微软雅黑" panose="020B0503020204020204" pitchFamily="34" charset="-122"/>
                <a:ea typeface="微软雅黑" panose="020B0503020204020204" pitchFamily="34" charset="-122"/>
              </a:rPr>
              <a:t>4</a:t>
            </a:r>
            <a:endParaRPr lang="zh-CN" altLang="en-US" sz="4300" dirty="0">
              <a:latin typeface="微软雅黑" panose="020B0503020204020204" pitchFamily="34" charset="-122"/>
              <a:ea typeface="微软雅黑" panose="020B0503020204020204" pitchFamily="34" charset="-122"/>
            </a:endParaRPr>
          </a:p>
        </p:txBody>
      </p:sp>
      <p:sp>
        <p:nvSpPr>
          <p:cNvPr id="30" name="矩形 29"/>
          <p:cNvSpPr/>
          <p:nvPr/>
        </p:nvSpPr>
        <p:spPr>
          <a:xfrm>
            <a:off x="1868883" y="14237526"/>
            <a:ext cx="16677247" cy="935701"/>
          </a:xfrm>
          <a:prstGeom prst="rect">
            <a:avLst/>
          </a:prstGeom>
        </p:spPr>
        <p:txBody>
          <a:bodyPr wrap="square" lIns="195133" tIns="97566" rIns="195133" bIns="97566">
            <a:spAutoFit/>
          </a:bodyPr>
          <a:lstStyle/>
          <a:p>
            <a:r>
              <a:rPr lang="zh-CN" altLang="en-US" sz="4800" b="1" u="sng" dirty="0">
                <a:solidFill>
                  <a:srgbClr val="FF0000"/>
                </a:solidFill>
                <a:latin typeface="楷体" pitchFamily="49" charset="-122"/>
                <a:ea typeface="楷体" pitchFamily="49" charset="-122"/>
              </a:rPr>
              <a:t>对特定人的权</a:t>
            </a:r>
            <a:r>
              <a:rPr lang="zh-CN" altLang="en-US" sz="4800" b="1" u="sng" dirty="0" smtClean="0">
                <a:solidFill>
                  <a:srgbClr val="FF0000"/>
                </a:solidFill>
                <a:latin typeface="楷体" pitchFamily="49" charset="-122"/>
                <a:ea typeface="楷体" pitchFamily="49" charset="-122"/>
              </a:rPr>
              <a:t>利</a:t>
            </a:r>
            <a:endParaRPr lang="zh-CN" altLang="en-US" sz="4800" b="1" dirty="0">
              <a:latin typeface="楷体" pitchFamily="49" charset="-122"/>
              <a:ea typeface="楷体" pitchFamily="49" charset="-122"/>
            </a:endParaRPr>
          </a:p>
        </p:txBody>
      </p:sp>
      <p:sp>
        <p:nvSpPr>
          <p:cNvPr id="3" name="圆角矩形 2"/>
          <p:cNvSpPr/>
          <p:nvPr/>
        </p:nvSpPr>
        <p:spPr>
          <a:xfrm>
            <a:off x="6655983" y="8477989"/>
            <a:ext cx="15379082" cy="147408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4800" b="1" dirty="0">
                <a:latin typeface="楷体" pitchFamily="49" charset="-122"/>
                <a:ea typeface="楷体" pitchFamily="49" charset="-122"/>
              </a:rPr>
              <a:t>包括平等权、选举权、表达自由、控告与获得赔偿权等。</a:t>
            </a:r>
          </a:p>
        </p:txBody>
      </p:sp>
      <p:sp>
        <p:nvSpPr>
          <p:cNvPr id="4" name="圆角矩形 3"/>
          <p:cNvSpPr/>
          <p:nvPr/>
        </p:nvSpPr>
        <p:spPr>
          <a:xfrm>
            <a:off x="6655983" y="10204548"/>
            <a:ext cx="15379082" cy="17447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CN" altLang="en-US" sz="4800" b="1" dirty="0">
                <a:solidFill>
                  <a:prstClr val="black"/>
                </a:solidFill>
                <a:latin typeface="楷体" pitchFamily="49" charset="-122"/>
                <a:ea typeface="楷体" pitchFamily="49" charset="-122"/>
              </a:rPr>
              <a:t>包括宗教信仰自由、人身自由、住宅安全、通信自由、居住自由、迁徙自由等。</a:t>
            </a:r>
            <a:endParaRPr lang="zh-CN" altLang="en-US" dirty="0"/>
          </a:p>
        </p:txBody>
      </p:sp>
      <p:sp>
        <p:nvSpPr>
          <p:cNvPr id="7" name="圆角矩形 6"/>
          <p:cNvSpPr/>
          <p:nvPr/>
        </p:nvSpPr>
        <p:spPr>
          <a:xfrm>
            <a:off x="6655983" y="12181631"/>
            <a:ext cx="15313912" cy="17447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zh-CN" altLang="en-US" sz="4800" b="1" dirty="0">
                <a:solidFill>
                  <a:prstClr val="black"/>
                </a:solidFill>
                <a:latin typeface="楷体" pitchFamily="49" charset="-122"/>
                <a:ea typeface="楷体" pitchFamily="49" charset="-122"/>
              </a:rPr>
              <a:t>包括财产所有权、劳动权、休息权、物质帮助权、受教育权以及科学研究和文艺创作方面的权利和自由。</a:t>
            </a:r>
          </a:p>
        </p:txBody>
      </p:sp>
      <p:sp>
        <p:nvSpPr>
          <p:cNvPr id="11" name="圆角矩形 10"/>
          <p:cNvSpPr/>
          <p:nvPr/>
        </p:nvSpPr>
        <p:spPr>
          <a:xfrm>
            <a:off x="6655983" y="14148162"/>
            <a:ext cx="15379082" cy="175590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zh-CN" altLang="en-US" sz="4800" b="1" dirty="0">
                <a:solidFill>
                  <a:prstClr val="black"/>
                </a:solidFill>
                <a:latin typeface="楷体" pitchFamily="49" charset="-122"/>
                <a:ea typeface="楷体" pitchFamily="49" charset="-122"/>
              </a:rPr>
              <a:t>包括保障妇女的权利</a:t>
            </a:r>
            <a:r>
              <a:rPr lang="en-US" altLang="zh-CN" sz="4800" b="1" dirty="0">
                <a:solidFill>
                  <a:prstClr val="black"/>
                </a:solidFill>
                <a:latin typeface="楷体" pitchFamily="49" charset="-122"/>
                <a:ea typeface="楷体" pitchFamily="49" charset="-122"/>
              </a:rPr>
              <a:t>,</a:t>
            </a:r>
            <a:r>
              <a:rPr lang="zh-CN" altLang="en-US" sz="4800" b="1" dirty="0">
                <a:solidFill>
                  <a:prstClr val="black"/>
                </a:solidFill>
                <a:latin typeface="楷体" pitchFamily="49" charset="-122"/>
                <a:ea typeface="楷体" pitchFamily="49" charset="-122"/>
              </a:rPr>
              <a:t>对青年权益的保护，对婚姻、家庭、母亲、儿童的保护，对国外华侨的权益保护。</a:t>
            </a:r>
          </a:p>
        </p:txBody>
      </p:sp>
    </p:spTree>
    <p:extLst>
      <p:ext uri="{BB962C8B-B14F-4D97-AF65-F5344CB8AC3E}">
        <p14:creationId xmlns="" xmlns:p14="http://schemas.microsoft.com/office/powerpoint/2010/main" val="370875003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12" grpId="0" animBg="1"/>
      <p:bldP spid="513" grpId="0" animBg="1"/>
      <p:bldP spid="514" grpId="0" animBg="1"/>
      <p:bldP spid="515" grpId="0"/>
      <p:bldP spid="516" grpId="0"/>
      <p:bldP spid="517" grpId="0"/>
      <p:bldP spid="27" grpId="0" animBg="1"/>
      <p:bldP spid="307" grpId="0" animBg="1"/>
      <p:bldP spid="309" grpId="0" animBg="1"/>
      <p:bldP spid="505" grpId="0"/>
      <p:bldP spid="506" grpId="0"/>
      <p:bldP spid="29" grpId="0"/>
      <p:bldP spid="25" grpId="0"/>
      <p:bldP spid="28" grpId="0" animBg="1"/>
      <p:bldP spid="30" grpId="0"/>
      <p:bldP spid="3" grpId="0" animBg="1"/>
      <p:bldP spid="4" grpId="0" animBg="1"/>
      <p:bldP spid="7"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右箭头 34"/>
          <p:cNvSpPr/>
          <p:nvPr/>
        </p:nvSpPr>
        <p:spPr>
          <a:xfrm rot="2625444">
            <a:off x="11538879" y="7765008"/>
            <a:ext cx="3961752" cy="72301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
        <p:nvSpPr>
          <p:cNvPr id="13" name="右箭头 12"/>
          <p:cNvSpPr/>
          <p:nvPr/>
        </p:nvSpPr>
        <p:spPr>
          <a:xfrm rot="8105819">
            <a:off x="8405173" y="7703454"/>
            <a:ext cx="3721395" cy="72301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p>
        </p:txBody>
      </p:sp>
      <p:sp>
        <p:nvSpPr>
          <p:cNvPr id="5" name="流程图: 过程 4"/>
          <p:cNvSpPr/>
          <p:nvPr/>
        </p:nvSpPr>
        <p:spPr>
          <a:xfrm>
            <a:off x="0" y="16220440"/>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6" name="流程图: 过程 5"/>
          <p:cNvSpPr/>
          <p:nvPr/>
        </p:nvSpPr>
        <p:spPr>
          <a:xfrm>
            <a:off x="0" y="1"/>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grpSp>
        <p:nvGrpSpPr>
          <p:cNvPr id="23" name="组合 22"/>
          <p:cNvGrpSpPr/>
          <p:nvPr/>
        </p:nvGrpSpPr>
        <p:grpSpPr>
          <a:xfrm>
            <a:off x="3253563" y="4274907"/>
            <a:ext cx="19219096" cy="1573000"/>
            <a:chOff x="3135086" y="1792010"/>
            <a:chExt cx="5762171" cy="1139156"/>
          </a:xfrm>
        </p:grpSpPr>
        <p:sp>
          <p:nvSpPr>
            <p:cNvPr id="8" name="矩形 7"/>
            <p:cNvSpPr/>
            <p:nvPr/>
          </p:nvSpPr>
          <p:spPr>
            <a:xfrm>
              <a:off x="3135086" y="1792011"/>
              <a:ext cx="5762171" cy="1139155"/>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3135086" y="1792010"/>
              <a:ext cx="5712537" cy="892882"/>
              <a:chOff x="3135086" y="1792010"/>
              <a:chExt cx="5712537" cy="892882"/>
            </a:xfrm>
          </p:grpSpPr>
          <p:sp>
            <p:nvSpPr>
              <p:cNvPr id="12" name="矩形 11"/>
              <p:cNvSpPr/>
              <p:nvPr/>
            </p:nvSpPr>
            <p:spPr>
              <a:xfrm>
                <a:off x="3135086" y="1792010"/>
                <a:ext cx="145143" cy="565051"/>
              </a:xfrm>
              <a:prstGeom prst="rect">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404747" y="1949356"/>
                <a:ext cx="5442876" cy="735536"/>
              </a:xfrm>
              <a:prstGeom prst="rect">
                <a:avLst/>
              </a:prstGeom>
              <a:noFill/>
            </p:spPr>
            <p:txBody>
              <a:bodyPr wrap="square" rtlCol="0">
                <a:spAutoFit/>
              </a:bodyPr>
              <a:lstStyle/>
              <a:p>
                <a:r>
                  <a:rPr lang="zh-CN" altLang="en-US" sz="6000" spc="1707" dirty="0">
                    <a:solidFill>
                      <a:schemeClr val="bg1"/>
                    </a:solidFill>
                    <a:latin typeface="楷体" pitchFamily="49" charset="-122"/>
                    <a:ea typeface="楷体" pitchFamily="49" charset="-122"/>
                  </a:rPr>
                  <a:t>（一</a:t>
                </a:r>
                <a:r>
                  <a:rPr lang="zh-CN" altLang="en-US" sz="6000" spc="1707" dirty="0" smtClean="0">
                    <a:solidFill>
                      <a:schemeClr val="bg1"/>
                    </a:solidFill>
                    <a:latin typeface="楷体" pitchFamily="49" charset="-122"/>
                    <a:ea typeface="楷体" pitchFamily="49" charset="-122"/>
                  </a:rPr>
                  <a:t>）明确公</a:t>
                </a:r>
                <a:r>
                  <a:rPr lang="zh-CN" altLang="en-US" sz="6000" spc="1707" dirty="0">
                    <a:solidFill>
                      <a:schemeClr val="bg1"/>
                    </a:solidFill>
                    <a:latin typeface="楷体" pitchFamily="49" charset="-122"/>
                    <a:ea typeface="楷体" pitchFamily="49" charset="-122"/>
                  </a:rPr>
                  <a:t>民在“法律面前”</a:t>
                </a:r>
                <a:r>
                  <a:rPr lang="zh-CN" altLang="en-US" sz="6000" spc="1707" dirty="0">
                    <a:solidFill>
                      <a:srgbClr val="FFFF00"/>
                    </a:solidFill>
                    <a:latin typeface="楷体" pitchFamily="49" charset="-122"/>
                    <a:ea typeface="楷体" pitchFamily="49" charset="-122"/>
                  </a:rPr>
                  <a:t>一律</a:t>
                </a:r>
                <a:r>
                  <a:rPr lang="zh-CN" altLang="en-US" sz="6000" spc="1707" dirty="0">
                    <a:solidFill>
                      <a:schemeClr val="bg1"/>
                    </a:solidFill>
                    <a:latin typeface="楷体" pitchFamily="49" charset="-122"/>
                    <a:ea typeface="楷体" pitchFamily="49" charset="-122"/>
                  </a:rPr>
                  <a:t>平</a:t>
                </a:r>
                <a:r>
                  <a:rPr lang="zh-CN" altLang="en-US" sz="6000" spc="1707" dirty="0" smtClean="0">
                    <a:solidFill>
                      <a:schemeClr val="bg1"/>
                    </a:solidFill>
                    <a:latin typeface="楷体" pitchFamily="49" charset="-122"/>
                    <a:ea typeface="楷体" pitchFamily="49" charset="-122"/>
                  </a:rPr>
                  <a:t>等</a:t>
                </a:r>
                <a:endParaRPr lang="zh-CN" altLang="en-US" sz="6000" spc="1707" dirty="0">
                  <a:solidFill>
                    <a:schemeClr val="bg1"/>
                  </a:solidFill>
                  <a:latin typeface="楷体" pitchFamily="49" charset="-122"/>
                  <a:ea typeface="楷体" pitchFamily="49" charset="-122"/>
                </a:endParaRPr>
              </a:p>
            </p:txBody>
          </p:sp>
        </p:grpSp>
      </p:grpSp>
      <p:sp>
        <p:nvSpPr>
          <p:cNvPr id="28" name="文本框 6"/>
          <p:cNvSpPr txBox="1"/>
          <p:nvPr/>
        </p:nvSpPr>
        <p:spPr>
          <a:xfrm>
            <a:off x="1529008" y="1708470"/>
            <a:ext cx="19828464" cy="1243478"/>
          </a:xfrm>
          <a:prstGeom prst="rect">
            <a:avLst/>
          </a:prstGeom>
          <a:noFill/>
        </p:spPr>
        <p:txBody>
          <a:bodyPr wrap="square" lIns="195133" tIns="97566" rIns="195133" bIns="97566" rtlCol="0">
            <a:spAutoFit/>
          </a:bodyPr>
          <a:lstStyle/>
          <a:p>
            <a:r>
              <a:rPr lang="zh-CN" altLang="en-US" sz="6800" b="1" dirty="0">
                <a:latin typeface="黑体" pitchFamily="49" charset="-122"/>
                <a:ea typeface="黑体" pitchFamily="49" charset="-122"/>
              </a:rPr>
              <a:t>二、“八二宪法”</a:t>
            </a:r>
            <a:r>
              <a:rPr lang="en-US" altLang="zh-CN" sz="6800" b="1" dirty="0">
                <a:latin typeface="黑体" pitchFamily="49" charset="-122"/>
                <a:ea typeface="黑体" pitchFamily="49" charset="-122"/>
              </a:rPr>
              <a:t>——</a:t>
            </a:r>
            <a:r>
              <a:rPr lang="zh-CN" altLang="en-US" sz="6800" b="1" dirty="0">
                <a:latin typeface="黑体" pitchFamily="49" charset="-122"/>
                <a:ea typeface="黑体" pitchFamily="49" charset="-122"/>
              </a:rPr>
              <a:t>公民权利体系的健全完善</a:t>
            </a:r>
          </a:p>
        </p:txBody>
      </p:sp>
      <p:grpSp>
        <p:nvGrpSpPr>
          <p:cNvPr id="29" name="组合 28"/>
          <p:cNvGrpSpPr/>
          <p:nvPr/>
        </p:nvGrpSpPr>
        <p:grpSpPr>
          <a:xfrm>
            <a:off x="512568" y="1878539"/>
            <a:ext cx="882656" cy="1135065"/>
            <a:chOff x="5355771" y="2077796"/>
            <a:chExt cx="460829" cy="449943"/>
          </a:xfrm>
        </p:grpSpPr>
        <p:sp>
          <p:nvSpPr>
            <p:cNvPr id="30" name="矩形 29"/>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2613876" y="9331172"/>
            <a:ext cx="7976151" cy="2043697"/>
          </a:xfrm>
          <a:prstGeom prst="rect">
            <a:avLst/>
          </a:prstGeom>
        </p:spPr>
        <p:style>
          <a:lnRef idx="2">
            <a:schemeClr val="dk1"/>
          </a:lnRef>
          <a:fillRef idx="1">
            <a:schemeClr val="lt1"/>
          </a:fillRef>
          <a:effectRef idx="0">
            <a:schemeClr val="dk1"/>
          </a:effectRef>
          <a:fontRef idx="minor">
            <a:schemeClr val="dk1"/>
          </a:fontRef>
        </p:style>
        <p:txBody>
          <a:bodyPr wrap="square" lIns="195133" tIns="97566" rIns="195133" bIns="97566">
            <a:spAutoFit/>
          </a:bodyPr>
          <a:lstStyle/>
          <a:p>
            <a:pPr algn="ctr"/>
            <a:r>
              <a:rPr lang="en-US" altLang="zh-CN" sz="6000" b="1" dirty="0" smtClean="0"/>
              <a:t>1</a:t>
            </a:r>
            <a:r>
              <a:rPr lang="zh-CN" altLang="en-US" sz="6000" b="1" dirty="0" smtClean="0"/>
              <a:t>、公</a:t>
            </a:r>
            <a:r>
              <a:rPr lang="zh-CN" altLang="en-US" sz="6000" b="1" dirty="0"/>
              <a:t>民基本权利</a:t>
            </a:r>
            <a:r>
              <a:rPr lang="zh-CN" altLang="en-US" sz="6000" b="1" dirty="0" smtClean="0"/>
              <a:t>的</a:t>
            </a:r>
            <a:endParaRPr lang="en-US" altLang="zh-CN" sz="6000" b="1" dirty="0" smtClean="0"/>
          </a:p>
          <a:p>
            <a:pPr algn="ctr"/>
            <a:r>
              <a:rPr lang="zh-CN" altLang="en-US" sz="6000" b="1" dirty="0" smtClean="0"/>
              <a:t>宪</a:t>
            </a:r>
            <a:r>
              <a:rPr lang="zh-CN" altLang="en-US" sz="6000" b="1" dirty="0"/>
              <a:t>法结构的调整</a:t>
            </a:r>
            <a:endParaRPr lang="en-US" altLang="zh-CN" sz="6000" b="1" dirty="0"/>
          </a:p>
        </p:txBody>
      </p:sp>
      <p:sp>
        <p:nvSpPr>
          <p:cNvPr id="10" name="矩形 9"/>
          <p:cNvSpPr/>
          <p:nvPr/>
        </p:nvSpPr>
        <p:spPr>
          <a:xfrm>
            <a:off x="12836548" y="9651552"/>
            <a:ext cx="8805573" cy="1120367"/>
          </a:xfrm>
          <a:prstGeom prst="rect">
            <a:avLst/>
          </a:prstGeom>
        </p:spPr>
        <p:style>
          <a:lnRef idx="2">
            <a:schemeClr val="dk1"/>
          </a:lnRef>
          <a:fillRef idx="1">
            <a:schemeClr val="lt1"/>
          </a:fillRef>
          <a:effectRef idx="0">
            <a:schemeClr val="dk1"/>
          </a:effectRef>
          <a:fontRef idx="minor">
            <a:schemeClr val="dk1"/>
          </a:fontRef>
        </p:style>
        <p:txBody>
          <a:bodyPr wrap="square" lIns="195133" tIns="97566" rIns="195133" bIns="97566">
            <a:spAutoFit/>
          </a:bodyPr>
          <a:lstStyle/>
          <a:p>
            <a:pPr algn="ctr"/>
            <a:r>
              <a:rPr lang="en-US" altLang="zh-CN" sz="6000" b="1" dirty="0"/>
              <a:t>2</a:t>
            </a:r>
            <a:r>
              <a:rPr lang="zh-CN" altLang="en-US" sz="6000" b="1" dirty="0"/>
              <a:t>、增加了部分权利内</a:t>
            </a:r>
            <a:r>
              <a:rPr lang="zh-CN" altLang="en-US" sz="6000" b="1" dirty="0" smtClean="0"/>
              <a:t>容</a:t>
            </a:r>
            <a:endParaRPr lang="zh-CN" altLang="en-US" sz="6000" b="1" dirty="0"/>
          </a:p>
        </p:txBody>
      </p:sp>
      <p:pic>
        <p:nvPicPr>
          <p:cNvPr id="24" name="Picture 2" descr="C:\Users\blzx\Desktop\tim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570" y="13905615"/>
            <a:ext cx="2437307" cy="231482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pSp>
        <p:nvGrpSpPr>
          <p:cNvPr id="26" name="组合 25"/>
          <p:cNvGrpSpPr/>
          <p:nvPr/>
        </p:nvGrpSpPr>
        <p:grpSpPr>
          <a:xfrm>
            <a:off x="3253563" y="6383697"/>
            <a:ext cx="19208503" cy="1573000"/>
            <a:chOff x="3135086" y="1792010"/>
            <a:chExt cx="5762171" cy="1139156"/>
          </a:xfrm>
        </p:grpSpPr>
        <p:sp>
          <p:nvSpPr>
            <p:cNvPr id="27" name="矩形 26"/>
            <p:cNvSpPr/>
            <p:nvPr/>
          </p:nvSpPr>
          <p:spPr>
            <a:xfrm>
              <a:off x="3135086" y="1792011"/>
              <a:ext cx="5762171" cy="1139155"/>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3135086" y="1792010"/>
              <a:ext cx="4427108" cy="892882"/>
              <a:chOff x="3135086" y="1792010"/>
              <a:chExt cx="4427108" cy="892882"/>
            </a:xfrm>
          </p:grpSpPr>
          <p:sp>
            <p:nvSpPr>
              <p:cNvPr id="33" name="矩形 32"/>
              <p:cNvSpPr/>
              <p:nvPr/>
            </p:nvSpPr>
            <p:spPr>
              <a:xfrm>
                <a:off x="3135086" y="1792010"/>
                <a:ext cx="145143" cy="565051"/>
              </a:xfrm>
              <a:prstGeom prst="rect">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16"/>
              <p:cNvSpPr txBox="1"/>
              <p:nvPr/>
            </p:nvSpPr>
            <p:spPr>
              <a:xfrm>
                <a:off x="3411039" y="1949356"/>
                <a:ext cx="4151155" cy="735536"/>
              </a:xfrm>
              <a:prstGeom prst="rect">
                <a:avLst/>
              </a:prstGeom>
              <a:noFill/>
            </p:spPr>
            <p:txBody>
              <a:bodyPr wrap="square" rtlCol="0">
                <a:spAutoFit/>
              </a:bodyPr>
              <a:lstStyle/>
              <a:p>
                <a:r>
                  <a:rPr lang="zh-CN" altLang="en-US" sz="6000" spc="1707" dirty="0">
                    <a:solidFill>
                      <a:schemeClr val="bg1"/>
                    </a:solidFill>
                    <a:latin typeface="楷体" pitchFamily="49" charset="-122"/>
                    <a:ea typeface="楷体" pitchFamily="49" charset="-122"/>
                  </a:rPr>
                  <a:t>（二</a:t>
                </a:r>
                <a:r>
                  <a:rPr lang="zh-CN" altLang="en-US" sz="6000" spc="1707" dirty="0" smtClean="0">
                    <a:solidFill>
                      <a:schemeClr val="bg1"/>
                    </a:solidFill>
                    <a:latin typeface="楷体" pitchFamily="49" charset="-122"/>
                    <a:ea typeface="楷体" pitchFamily="49" charset="-122"/>
                  </a:rPr>
                  <a:t>）创新公</a:t>
                </a:r>
                <a:r>
                  <a:rPr lang="zh-CN" altLang="en-US" sz="6000" spc="1707" dirty="0">
                    <a:solidFill>
                      <a:schemeClr val="bg1"/>
                    </a:solidFill>
                    <a:latin typeface="楷体" pitchFamily="49" charset="-122"/>
                    <a:ea typeface="楷体" pitchFamily="49" charset="-122"/>
                  </a:rPr>
                  <a:t>民基本权利体</a:t>
                </a:r>
                <a:r>
                  <a:rPr lang="zh-CN" altLang="en-US" sz="6000" spc="1707" dirty="0" smtClean="0">
                    <a:solidFill>
                      <a:schemeClr val="bg1"/>
                    </a:solidFill>
                    <a:latin typeface="楷体" pitchFamily="49" charset="-122"/>
                    <a:ea typeface="楷体" pitchFamily="49" charset="-122"/>
                  </a:rPr>
                  <a:t>系</a:t>
                </a:r>
                <a:endParaRPr lang="zh-CN" altLang="en-US" sz="6000" spc="1707" dirty="0">
                  <a:solidFill>
                    <a:schemeClr val="bg1"/>
                  </a:solidFill>
                  <a:latin typeface="楷体" pitchFamily="49" charset="-122"/>
                  <a:ea typeface="楷体" pitchFamily="49" charset="-122"/>
                </a:endParaRPr>
              </a:p>
            </p:txBody>
          </p:sp>
        </p:grpSp>
      </p:grpSp>
      <p:sp>
        <p:nvSpPr>
          <p:cNvPr id="4" name="矩形 3"/>
          <p:cNvSpPr/>
          <p:nvPr/>
        </p:nvSpPr>
        <p:spPr>
          <a:xfrm>
            <a:off x="798607" y="4274908"/>
            <a:ext cx="1068462" cy="378565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新变化</a:t>
            </a:r>
            <a:endParaRPr lang="zh-CN" alt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左大括号 10"/>
          <p:cNvSpPr/>
          <p:nvPr/>
        </p:nvSpPr>
        <p:spPr>
          <a:xfrm>
            <a:off x="2327664" y="4859423"/>
            <a:ext cx="572426" cy="2616621"/>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19" name="矩形 18"/>
          <p:cNvSpPr/>
          <p:nvPr/>
        </p:nvSpPr>
        <p:spPr>
          <a:xfrm>
            <a:off x="4179841" y="12699700"/>
            <a:ext cx="4116589" cy="19389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zh-CN" altLang="en-US" sz="6000" b="1" dirty="0">
                <a:solidFill>
                  <a:schemeClr val="bg1"/>
                </a:solidFill>
                <a:latin typeface="仿宋" pitchFamily="49" charset="-122"/>
                <a:ea typeface="仿宋" pitchFamily="49" charset="-122"/>
              </a:rPr>
              <a:t>公民</a:t>
            </a:r>
            <a:r>
              <a:rPr lang="zh-CN" altLang="en-US" sz="6000" b="1" dirty="0" smtClean="0">
                <a:solidFill>
                  <a:schemeClr val="bg1"/>
                </a:solidFill>
                <a:latin typeface="仿宋" pitchFamily="49" charset="-122"/>
                <a:ea typeface="仿宋" pitchFamily="49" charset="-122"/>
              </a:rPr>
              <a:t>的基本</a:t>
            </a:r>
            <a:endParaRPr lang="en-US" altLang="zh-CN" sz="6000" b="1" dirty="0" smtClean="0">
              <a:solidFill>
                <a:schemeClr val="bg1"/>
              </a:solidFill>
              <a:latin typeface="仿宋" pitchFamily="49" charset="-122"/>
              <a:ea typeface="仿宋" pitchFamily="49" charset="-122"/>
            </a:endParaRPr>
          </a:p>
          <a:p>
            <a:pPr algn="ctr"/>
            <a:r>
              <a:rPr lang="zh-CN" altLang="en-US" sz="6000" b="1" dirty="0" smtClean="0">
                <a:solidFill>
                  <a:srgbClr val="FF0000"/>
                </a:solidFill>
                <a:latin typeface="仿宋" pitchFamily="49" charset="-122"/>
                <a:ea typeface="仿宋" pitchFamily="49" charset="-122"/>
              </a:rPr>
              <a:t>权</a:t>
            </a:r>
            <a:r>
              <a:rPr lang="zh-CN" altLang="en-US" sz="6000" b="1" dirty="0">
                <a:solidFill>
                  <a:srgbClr val="FF0000"/>
                </a:solidFill>
                <a:latin typeface="仿宋" pitchFamily="49" charset="-122"/>
                <a:ea typeface="仿宋" pitchFamily="49" charset="-122"/>
              </a:rPr>
              <a:t>利和义务</a:t>
            </a:r>
          </a:p>
        </p:txBody>
      </p:sp>
      <p:sp>
        <p:nvSpPr>
          <p:cNvPr id="20" name="矩形 19"/>
          <p:cNvSpPr/>
          <p:nvPr/>
        </p:nvSpPr>
        <p:spPr>
          <a:xfrm>
            <a:off x="2520056" y="12725417"/>
            <a:ext cx="919904"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zh-CN" altLang="en-US" sz="6000" b="1" dirty="0">
                <a:solidFill>
                  <a:prstClr val="black"/>
                </a:solidFill>
                <a:latin typeface="仿宋" pitchFamily="49" charset="-122"/>
                <a:ea typeface="仿宋" pitchFamily="49" charset="-122"/>
              </a:rPr>
              <a:t>总纲</a:t>
            </a:r>
            <a:endParaRPr lang="zh-CN" altLang="en-US" sz="6000" b="1" dirty="0">
              <a:latin typeface="仿宋" pitchFamily="49" charset="-122"/>
              <a:ea typeface="仿宋" pitchFamily="49" charset="-122"/>
            </a:endParaRPr>
          </a:p>
        </p:txBody>
      </p:sp>
      <p:sp>
        <p:nvSpPr>
          <p:cNvPr id="21" name="矩形 20"/>
          <p:cNvSpPr/>
          <p:nvPr/>
        </p:nvSpPr>
        <p:spPr>
          <a:xfrm>
            <a:off x="9123229" y="11951150"/>
            <a:ext cx="1126553"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zh-CN" altLang="en-US" sz="6000" b="1" dirty="0">
                <a:solidFill>
                  <a:prstClr val="black"/>
                </a:solidFill>
                <a:latin typeface="仿宋" pitchFamily="49" charset="-122"/>
                <a:ea typeface="仿宋" pitchFamily="49" charset="-122"/>
              </a:rPr>
              <a:t>国家机构</a:t>
            </a:r>
          </a:p>
        </p:txBody>
      </p:sp>
      <p:sp>
        <p:nvSpPr>
          <p:cNvPr id="39" name="右箭头 38"/>
          <p:cNvSpPr/>
          <p:nvPr/>
        </p:nvSpPr>
        <p:spPr>
          <a:xfrm>
            <a:off x="3439960" y="13523228"/>
            <a:ext cx="756158" cy="35956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40" name="右箭头 39"/>
          <p:cNvSpPr/>
          <p:nvPr/>
        </p:nvSpPr>
        <p:spPr>
          <a:xfrm>
            <a:off x="8314662" y="13523228"/>
            <a:ext cx="756158" cy="35956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41" name="矩形 40"/>
          <p:cNvSpPr/>
          <p:nvPr/>
        </p:nvSpPr>
        <p:spPr>
          <a:xfrm>
            <a:off x="12951474" y="11929856"/>
            <a:ext cx="8575723"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zh-CN" altLang="en-US" sz="6000" b="1" dirty="0">
                <a:solidFill>
                  <a:prstClr val="black"/>
                </a:solidFill>
                <a:latin typeface="仿宋" pitchFamily="49" charset="-122"/>
                <a:ea typeface="仿宋" pitchFamily="49" charset="-122"/>
              </a:rPr>
              <a:t>“中华人民共和国公民的人格尊严不受侵犯”</a:t>
            </a:r>
          </a:p>
        </p:txBody>
      </p:sp>
      <p:sp>
        <p:nvSpPr>
          <p:cNvPr id="42" name="矩形 41"/>
          <p:cNvSpPr/>
          <p:nvPr/>
        </p:nvSpPr>
        <p:spPr>
          <a:xfrm>
            <a:off x="15629384" y="14633041"/>
            <a:ext cx="3262432"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zh-CN" altLang="en-US" sz="6000" b="1" dirty="0">
                <a:solidFill>
                  <a:srgbClr val="FF0000"/>
                </a:solidFill>
                <a:latin typeface="仿宋" pitchFamily="49" charset="-122"/>
                <a:ea typeface="仿宋" pitchFamily="49" charset="-122"/>
              </a:rPr>
              <a:t>人格</a:t>
            </a:r>
            <a:r>
              <a:rPr lang="zh-CN" altLang="en-US" sz="6000" b="1" dirty="0">
                <a:solidFill>
                  <a:schemeClr val="bg1"/>
                </a:solidFill>
                <a:latin typeface="仿宋" pitchFamily="49" charset="-122"/>
                <a:ea typeface="仿宋" pitchFamily="49" charset="-122"/>
              </a:rPr>
              <a:t>尊严</a:t>
            </a:r>
          </a:p>
        </p:txBody>
      </p:sp>
      <p:sp>
        <p:nvSpPr>
          <p:cNvPr id="43" name="下箭头 42"/>
          <p:cNvSpPr/>
          <p:nvPr/>
        </p:nvSpPr>
        <p:spPr>
          <a:xfrm>
            <a:off x="17167854" y="14021039"/>
            <a:ext cx="297711" cy="56947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36" name="图片 35">
            <a:hlinkClick r:id="rId3" action="ppaction://hlinksldjump"/>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970921" y="14401286"/>
            <a:ext cx="1381204" cy="1819154"/>
          </a:xfrm>
          <a:prstGeom prst="rect">
            <a:avLst/>
          </a:prstGeom>
          <a:ln>
            <a:noFill/>
          </a:ln>
          <a:effectLst>
            <a:softEdge rad="112500"/>
          </a:effectLst>
        </p:spPr>
      </p:pic>
    </p:spTree>
    <p:extLst>
      <p:ext uri="{BB962C8B-B14F-4D97-AF65-F5344CB8AC3E}">
        <p14:creationId xmlns="" xmlns:p14="http://schemas.microsoft.com/office/powerpoint/2010/main" val="204918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3" grpId="0" animBg="1"/>
      <p:bldP spid="7" grpId="0" animBg="1"/>
      <p:bldP spid="10" grpId="0" animBg="1"/>
      <p:bldP spid="4" grpId="0"/>
      <p:bldP spid="11" grpId="0" animBg="1"/>
      <p:bldP spid="19" grpId="0" animBg="1"/>
      <p:bldP spid="20" grpId="0" animBg="1"/>
      <p:bldP spid="21" grpId="0" animBg="1"/>
      <p:bldP spid="39" grpId="0" animBg="1"/>
      <p:bldP spid="40" grpId="0" animBg="1"/>
      <p:bldP spid="41" grpId="0" animBg="1"/>
      <p:bldP spid="42"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过程 4"/>
          <p:cNvSpPr/>
          <p:nvPr/>
        </p:nvSpPr>
        <p:spPr>
          <a:xfrm>
            <a:off x="0" y="16220440"/>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6" name="流程图: 过程 5"/>
          <p:cNvSpPr/>
          <p:nvPr/>
        </p:nvSpPr>
        <p:spPr>
          <a:xfrm>
            <a:off x="0" y="1"/>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grpSp>
        <p:nvGrpSpPr>
          <p:cNvPr id="23" name="组合 22"/>
          <p:cNvGrpSpPr/>
          <p:nvPr/>
        </p:nvGrpSpPr>
        <p:grpSpPr>
          <a:xfrm>
            <a:off x="3253563" y="10021108"/>
            <a:ext cx="19219096" cy="1573000"/>
            <a:chOff x="3135086" y="1792010"/>
            <a:chExt cx="5762171" cy="1139156"/>
          </a:xfrm>
        </p:grpSpPr>
        <p:sp>
          <p:nvSpPr>
            <p:cNvPr id="8" name="矩形 7"/>
            <p:cNvSpPr/>
            <p:nvPr/>
          </p:nvSpPr>
          <p:spPr>
            <a:xfrm>
              <a:off x="3135086" y="1792011"/>
              <a:ext cx="5762171" cy="1139155"/>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3135086" y="1792010"/>
              <a:ext cx="5712537" cy="892882"/>
              <a:chOff x="3135086" y="1792010"/>
              <a:chExt cx="5712537" cy="892882"/>
            </a:xfrm>
          </p:grpSpPr>
          <p:sp>
            <p:nvSpPr>
              <p:cNvPr id="12" name="矩形 11"/>
              <p:cNvSpPr/>
              <p:nvPr/>
            </p:nvSpPr>
            <p:spPr>
              <a:xfrm>
                <a:off x="3135086" y="1792010"/>
                <a:ext cx="145143" cy="565051"/>
              </a:xfrm>
              <a:prstGeom prst="rect">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404747" y="1949356"/>
                <a:ext cx="5442876" cy="735536"/>
              </a:xfrm>
              <a:prstGeom prst="rect">
                <a:avLst/>
              </a:prstGeom>
              <a:noFill/>
            </p:spPr>
            <p:txBody>
              <a:bodyPr wrap="square" rtlCol="0">
                <a:spAutoFit/>
              </a:bodyPr>
              <a:lstStyle/>
              <a:p>
                <a:r>
                  <a:rPr lang="en-US" altLang="zh-CN" sz="6000" spc="1707" dirty="0" smtClean="0">
                    <a:solidFill>
                      <a:schemeClr val="bg1"/>
                    </a:solidFill>
                    <a:latin typeface="楷体" pitchFamily="49" charset="-122"/>
                    <a:ea typeface="楷体" pitchFamily="49" charset="-122"/>
                  </a:rPr>
                  <a:t>1</a:t>
                </a:r>
                <a:r>
                  <a:rPr lang="zh-CN" altLang="en-US" sz="6000" spc="1707" dirty="0" smtClean="0">
                    <a:solidFill>
                      <a:schemeClr val="bg1"/>
                    </a:solidFill>
                    <a:latin typeface="楷体" pitchFamily="49" charset="-122"/>
                    <a:ea typeface="楷体" pitchFamily="49" charset="-122"/>
                  </a:rPr>
                  <a:t>、“</a:t>
                </a:r>
                <a:r>
                  <a:rPr lang="zh-CN" altLang="en-US" sz="6000" spc="1707" dirty="0">
                    <a:solidFill>
                      <a:srgbClr val="FFFF00"/>
                    </a:solidFill>
                    <a:latin typeface="楷体" pitchFamily="49" charset="-122"/>
                    <a:ea typeface="楷体" pitchFamily="49" charset="-122"/>
                  </a:rPr>
                  <a:t>国家尊重和保护人权</a:t>
                </a:r>
                <a:r>
                  <a:rPr lang="zh-CN" altLang="en-US" sz="6000" spc="1707" dirty="0" smtClean="0">
                    <a:solidFill>
                      <a:schemeClr val="bg1"/>
                    </a:solidFill>
                    <a:latin typeface="楷体" pitchFamily="49" charset="-122"/>
                    <a:ea typeface="楷体" pitchFamily="49" charset="-122"/>
                  </a:rPr>
                  <a:t>” 写</a:t>
                </a:r>
                <a:r>
                  <a:rPr lang="zh-CN" altLang="en-US" sz="6000" spc="1707" dirty="0">
                    <a:solidFill>
                      <a:schemeClr val="bg1"/>
                    </a:solidFill>
                    <a:latin typeface="楷体" pitchFamily="49" charset="-122"/>
                    <a:ea typeface="楷体" pitchFamily="49" charset="-122"/>
                  </a:rPr>
                  <a:t>入宪法</a:t>
                </a:r>
              </a:p>
            </p:txBody>
          </p:sp>
        </p:grpSp>
      </p:grpSp>
      <p:sp>
        <p:nvSpPr>
          <p:cNvPr id="28" name="文本框 6"/>
          <p:cNvSpPr txBox="1"/>
          <p:nvPr/>
        </p:nvSpPr>
        <p:spPr>
          <a:xfrm>
            <a:off x="1529008" y="1708470"/>
            <a:ext cx="19828464" cy="1243478"/>
          </a:xfrm>
          <a:prstGeom prst="rect">
            <a:avLst/>
          </a:prstGeom>
          <a:noFill/>
        </p:spPr>
        <p:txBody>
          <a:bodyPr wrap="square" lIns="195133" tIns="97566" rIns="195133" bIns="97566" rtlCol="0">
            <a:spAutoFit/>
          </a:bodyPr>
          <a:lstStyle/>
          <a:p>
            <a:r>
              <a:rPr lang="zh-CN" altLang="en-US" sz="6800" b="1" dirty="0">
                <a:latin typeface="黑体" pitchFamily="49" charset="-122"/>
                <a:ea typeface="黑体" pitchFamily="49" charset="-122"/>
              </a:rPr>
              <a:t>三、“五次修宪”</a:t>
            </a:r>
            <a:r>
              <a:rPr lang="en-US" altLang="zh-CN" sz="6800" b="1" dirty="0">
                <a:latin typeface="黑体" pitchFamily="49" charset="-122"/>
                <a:ea typeface="黑体" pitchFamily="49" charset="-122"/>
              </a:rPr>
              <a:t>——</a:t>
            </a:r>
            <a:r>
              <a:rPr lang="zh-CN" altLang="en-US" sz="6800" b="1" dirty="0">
                <a:latin typeface="黑体" pitchFamily="49" charset="-122"/>
                <a:ea typeface="黑体" pitchFamily="49" charset="-122"/>
              </a:rPr>
              <a:t>公民权利的创新和飞跃</a:t>
            </a:r>
          </a:p>
        </p:txBody>
      </p:sp>
      <p:grpSp>
        <p:nvGrpSpPr>
          <p:cNvPr id="29" name="组合 28"/>
          <p:cNvGrpSpPr/>
          <p:nvPr/>
        </p:nvGrpSpPr>
        <p:grpSpPr>
          <a:xfrm>
            <a:off x="512568" y="1878539"/>
            <a:ext cx="882656" cy="1135065"/>
            <a:chOff x="5355771" y="2077796"/>
            <a:chExt cx="460829" cy="449943"/>
          </a:xfrm>
        </p:grpSpPr>
        <p:sp>
          <p:nvSpPr>
            <p:cNvPr id="30" name="矩形 29"/>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Picture 2" descr="C:\Users\blzx\Desktop\tim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570" y="13905615"/>
            <a:ext cx="2437307" cy="231482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pSp>
        <p:nvGrpSpPr>
          <p:cNvPr id="26" name="组合 25"/>
          <p:cNvGrpSpPr/>
          <p:nvPr/>
        </p:nvGrpSpPr>
        <p:grpSpPr>
          <a:xfrm>
            <a:off x="3253563" y="12129898"/>
            <a:ext cx="19208503" cy="1573000"/>
            <a:chOff x="3135086" y="1792010"/>
            <a:chExt cx="5762171" cy="1139156"/>
          </a:xfrm>
        </p:grpSpPr>
        <p:sp>
          <p:nvSpPr>
            <p:cNvPr id="27" name="矩形 26"/>
            <p:cNvSpPr/>
            <p:nvPr/>
          </p:nvSpPr>
          <p:spPr>
            <a:xfrm>
              <a:off x="3135086" y="1792011"/>
              <a:ext cx="5762171" cy="1139155"/>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3135086" y="1792010"/>
              <a:ext cx="5715687" cy="892882"/>
              <a:chOff x="3135086" y="1792010"/>
              <a:chExt cx="5715687" cy="892882"/>
            </a:xfrm>
          </p:grpSpPr>
          <p:sp>
            <p:nvSpPr>
              <p:cNvPr id="33" name="矩形 32"/>
              <p:cNvSpPr/>
              <p:nvPr/>
            </p:nvSpPr>
            <p:spPr>
              <a:xfrm>
                <a:off x="3135086" y="1792010"/>
                <a:ext cx="145143" cy="565051"/>
              </a:xfrm>
              <a:prstGeom prst="rect">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16"/>
              <p:cNvSpPr txBox="1"/>
              <p:nvPr/>
            </p:nvSpPr>
            <p:spPr>
              <a:xfrm>
                <a:off x="3411039" y="1949356"/>
                <a:ext cx="5439734" cy="735536"/>
              </a:xfrm>
              <a:prstGeom prst="rect">
                <a:avLst/>
              </a:prstGeom>
              <a:noFill/>
            </p:spPr>
            <p:txBody>
              <a:bodyPr wrap="square" rtlCol="0">
                <a:spAutoFit/>
              </a:bodyPr>
              <a:lstStyle/>
              <a:p>
                <a:r>
                  <a:rPr lang="en-US" altLang="zh-CN" sz="6000" spc="1707" dirty="0" smtClean="0">
                    <a:solidFill>
                      <a:schemeClr val="bg1"/>
                    </a:solidFill>
                    <a:latin typeface="楷体" pitchFamily="49" charset="-122"/>
                    <a:ea typeface="楷体" pitchFamily="49" charset="-122"/>
                  </a:rPr>
                  <a:t>2</a:t>
                </a:r>
                <a:r>
                  <a:rPr lang="zh-CN" altLang="en-US" sz="6000" spc="1707" dirty="0" smtClean="0">
                    <a:solidFill>
                      <a:schemeClr val="bg1"/>
                    </a:solidFill>
                    <a:latin typeface="楷体" pitchFamily="49" charset="-122"/>
                    <a:ea typeface="楷体" pitchFamily="49" charset="-122"/>
                  </a:rPr>
                  <a:t>、“</a:t>
                </a:r>
                <a:r>
                  <a:rPr lang="zh-CN" altLang="en-US" sz="6000" spc="1707" dirty="0">
                    <a:solidFill>
                      <a:schemeClr val="bg1"/>
                    </a:solidFill>
                    <a:latin typeface="楷体" pitchFamily="49" charset="-122"/>
                    <a:ea typeface="楷体" pitchFamily="49" charset="-122"/>
                  </a:rPr>
                  <a:t>公民的合法的</a:t>
                </a:r>
                <a:r>
                  <a:rPr lang="zh-CN" altLang="en-US" sz="6000" spc="1707" dirty="0">
                    <a:solidFill>
                      <a:srgbClr val="FFFF00"/>
                    </a:solidFill>
                    <a:latin typeface="楷体" pitchFamily="49" charset="-122"/>
                    <a:ea typeface="楷体" pitchFamily="49" charset="-122"/>
                  </a:rPr>
                  <a:t>私有财产</a:t>
                </a:r>
                <a:r>
                  <a:rPr lang="zh-CN" altLang="en-US" sz="6000" spc="1707" dirty="0">
                    <a:solidFill>
                      <a:schemeClr val="bg1"/>
                    </a:solidFill>
                    <a:latin typeface="楷体" pitchFamily="49" charset="-122"/>
                    <a:ea typeface="楷体" pitchFamily="49" charset="-122"/>
                  </a:rPr>
                  <a:t>不受侵犯”</a:t>
                </a:r>
              </a:p>
            </p:txBody>
          </p:sp>
        </p:grpSp>
      </p:grpSp>
      <p:sp>
        <p:nvSpPr>
          <p:cNvPr id="4" name="矩形 3"/>
          <p:cNvSpPr/>
          <p:nvPr/>
        </p:nvSpPr>
        <p:spPr>
          <a:xfrm>
            <a:off x="798607" y="9803838"/>
            <a:ext cx="1068462" cy="378565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新变化</a:t>
            </a:r>
            <a:endParaRPr lang="zh-CN" alt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左大括号 10"/>
          <p:cNvSpPr/>
          <p:nvPr/>
        </p:nvSpPr>
        <p:spPr>
          <a:xfrm>
            <a:off x="2327664" y="10605624"/>
            <a:ext cx="572426" cy="2616621"/>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grpSp>
        <p:nvGrpSpPr>
          <p:cNvPr id="9" name="组合 8"/>
          <p:cNvGrpSpPr/>
          <p:nvPr/>
        </p:nvGrpSpPr>
        <p:grpSpPr>
          <a:xfrm>
            <a:off x="9884458" y="5167424"/>
            <a:ext cx="3040912" cy="2892056"/>
            <a:chOff x="10199376" y="5146158"/>
            <a:chExt cx="3040912" cy="2892056"/>
          </a:xfrm>
        </p:grpSpPr>
        <p:sp>
          <p:nvSpPr>
            <p:cNvPr id="2" name="流程图: 联系 1"/>
            <p:cNvSpPr/>
            <p:nvPr/>
          </p:nvSpPr>
          <p:spPr>
            <a:xfrm>
              <a:off x="10199376" y="5146158"/>
              <a:ext cx="3040912" cy="2892056"/>
            </a:xfrm>
            <a:prstGeom prst="flowChartConnector">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3" name="TextBox 2"/>
            <p:cNvSpPr txBox="1"/>
            <p:nvPr/>
          </p:nvSpPr>
          <p:spPr>
            <a:xfrm>
              <a:off x="10387965" y="5571461"/>
              <a:ext cx="2663734" cy="1938992"/>
            </a:xfrm>
            <a:prstGeom prst="rect">
              <a:avLst/>
            </a:prstGeom>
            <a:noFill/>
          </p:spPr>
          <p:txBody>
            <a:bodyPr wrap="square" rtlCol="0">
              <a:spAutoFit/>
            </a:bodyPr>
            <a:lstStyle/>
            <a:p>
              <a:pPr algn="ctr"/>
              <a:r>
                <a:rPr lang="zh-CN" altLang="en-US" sz="6000" b="1" dirty="0" smtClean="0">
                  <a:solidFill>
                    <a:schemeClr val="bg1"/>
                  </a:solidFill>
                  <a:latin typeface="仿宋" pitchFamily="49" charset="-122"/>
                  <a:ea typeface="仿宋" pitchFamily="49" charset="-122"/>
                </a:rPr>
                <a:t>宪法</a:t>
              </a:r>
              <a:endParaRPr lang="en-US" altLang="zh-CN" sz="6000" b="1" dirty="0" smtClean="0">
                <a:solidFill>
                  <a:schemeClr val="bg1"/>
                </a:solidFill>
                <a:latin typeface="仿宋" pitchFamily="49" charset="-122"/>
                <a:ea typeface="仿宋" pitchFamily="49" charset="-122"/>
              </a:endParaRPr>
            </a:p>
            <a:p>
              <a:pPr algn="ctr"/>
              <a:r>
                <a:rPr lang="zh-CN" altLang="en-US" sz="6000" b="1" dirty="0" smtClean="0">
                  <a:solidFill>
                    <a:schemeClr val="bg1"/>
                  </a:solidFill>
                  <a:latin typeface="仿宋" pitchFamily="49" charset="-122"/>
                  <a:ea typeface="仿宋" pitchFamily="49" charset="-122"/>
                </a:rPr>
                <a:t>修正案</a:t>
              </a:r>
              <a:endParaRPr lang="zh-CN" altLang="en-US" sz="6000" b="1" dirty="0">
                <a:solidFill>
                  <a:schemeClr val="bg1"/>
                </a:solidFill>
                <a:latin typeface="仿宋" pitchFamily="49" charset="-122"/>
                <a:ea typeface="仿宋" pitchFamily="49" charset="-122"/>
              </a:endParaRPr>
            </a:p>
          </p:txBody>
        </p:sp>
      </p:grpSp>
      <p:sp>
        <p:nvSpPr>
          <p:cNvPr id="15" name="圆角矩形 14"/>
          <p:cNvSpPr/>
          <p:nvPr/>
        </p:nvSpPr>
        <p:spPr>
          <a:xfrm>
            <a:off x="4148657" y="4316819"/>
            <a:ext cx="3224160" cy="14247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6000" b="1" dirty="0" smtClean="0">
                <a:latin typeface="仿宋" pitchFamily="49" charset="-122"/>
                <a:ea typeface="仿宋" pitchFamily="49" charset="-122"/>
              </a:rPr>
              <a:t>1988</a:t>
            </a:r>
            <a:r>
              <a:rPr lang="zh-CN" altLang="en-US" sz="6000" b="1" dirty="0" smtClean="0">
                <a:latin typeface="仿宋" pitchFamily="49" charset="-122"/>
                <a:ea typeface="仿宋" pitchFamily="49" charset="-122"/>
              </a:rPr>
              <a:t>年</a:t>
            </a:r>
            <a:endParaRPr lang="zh-CN" altLang="en-US" sz="6000" b="1" dirty="0">
              <a:latin typeface="仿宋" pitchFamily="49" charset="-122"/>
              <a:ea typeface="仿宋" pitchFamily="49" charset="-122"/>
            </a:endParaRPr>
          </a:p>
        </p:txBody>
      </p:sp>
      <p:sp>
        <p:nvSpPr>
          <p:cNvPr id="38" name="圆角矩形 37"/>
          <p:cNvSpPr/>
          <p:nvPr/>
        </p:nvSpPr>
        <p:spPr>
          <a:xfrm>
            <a:off x="4173467" y="6613452"/>
            <a:ext cx="3224160" cy="14247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6000" b="1" dirty="0" smtClean="0">
                <a:latin typeface="仿宋" pitchFamily="49" charset="-122"/>
                <a:ea typeface="仿宋" pitchFamily="49" charset="-122"/>
              </a:rPr>
              <a:t>1993</a:t>
            </a:r>
            <a:r>
              <a:rPr lang="zh-CN" altLang="en-US" sz="6000" b="1" dirty="0" smtClean="0">
                <a:latin typeface="仿宋" pitchFamily="49" charset="-122"/>
                <a:ea typeface="仿宋" pitchFamily="49" charset="-122"/>
              </a:rPr>
              <a:t>年</a:t>
            </a:r>
            <a:endParaRPr lang="zh-CN" altLang="en-US" sz="6000" b="1" dirty="0">
              <a:latin typeface="仿宋" pitchFamily="49" charset="-122"/>
              <a:ea typeface="仿宋" pitchFamily="49" charset="-122"/>
            </a:endParaRPr>
          </a:p>
        </p:txBody>
      </p:sp>
      <p:sp>
        <p:nvSpPr>
          <p:cNvPr id="44" name="圆角矩形 43"/>
          <p:cNvSpPr/>
          <p:nvPr/>
        </p:nvSpPr>
        <p:spPr>
          <a:xfrm>
            <a:off x="15428892" y="4146699"/>
            <a:ext cx="3224160" cy="14247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6000" b="1" dirty="0" smtClean="0">
                <a:latin typeface="仿宋" pitchFamily="49" charset="-122"/>
                <a:ea typeface="仿宋" pitchFamily="49" charset="-122"/>
              </a:rPr>
              <a:t>1999</a:t>
            </a:r>
            <a:r>
              <a:rPr lang="zh-CN" altLang="en-US" sz="6000" b="1" dirty="0" smtClean="0">
                <a:latin typeface="仿宋" pitchFamily="49" charset="-122"/>
                <a:ea typeface="仿宋" pitchFamily="49" charset="-122"/>
              </a:rPr>
              <a:t>年</a:t>
            </a:r>
            <a:endParaRPr lang="zh-CN" altLang="en-US" sz="6000" b="1" dirty="0">
              <a:latin typeface="仿宋" pitchFamily="49" charset="-122"/>
              <a:ea typeface="仿宋" pitchFamily="49" charset="-122"/>
            </a:endParaRPr>
          </a:p>
        </p:txBody>
      </p:sp>
      <p:sp>
        <p:nvSpPr>
          <p:cNvPr id="45" name="圆角矩形 44"/>
          <p:cNvSpPr/>
          <p:nvPr/>
        </p:nvSpPr>
        <p:spPr>
          <a:xfrm>
            <a:off x="15428892" y="6533869"/>
            <a:ext cx="3224160" cy="14247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6000" b="1" dirty="0" smtClean="0">
                <a:solidFill>
                  <a:srgbClr val="FF0000"/>
                </a:solidFill>
                <a:latin typeface="仿宋" pitchFamily="49" charset="-122"/>
                <a:ea typeface="仿宋" pitchFamily="49" charset="-122"/>
              </a:rPr>
              <a:t>2004</a:t>
            </a:r>
            <a:r>
              <a:rPr lang="zh-CN" altLang="en-US" sz="6000" b="1" dirty="0" smtClean="0">
                <a:latin typeface="仿宋" pitchFamily="49" charset="-122"/>
                <a:ea typeface="仿宋" pitchFamily="49" charset="-122"/>
              </a:rPr>
              <a:t>年</a:t>
            </a:r>
            <a:endParaRPr lang="zh-CN" altLang="en-US" sz="6000" b="1" dirty="0">
              <a:latin typeface="仿宋" pitchFamily="49" charset="-122"/>
              <a:ea typeface="仿宋" pitchFamily="49" charset="-122"/>
            </a:endParaRPr>
          </a:p>
        </p:txBody>
      </p:sp>
      <p:sp>
        <p:nvSpPr>
          <p:cNvPr id="46" name="圆角矩形 45"/>
          <p:cNvSpPr/>
          <p:nvPr/>
        </p:nvSpPr>
        <p:spPr>
          <a:xfrm>
            <a:off x="9792834" y="3235842"/>
            <a:ext cx="3224160" cy="14247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sz="6000" b="1" dirty="0" smtClean="0">
                <a:latin typeface="仿宋" pitchFamily="49" charset="-122"/>
                <a:ea typeface="仿宋" pitchFamily="49" charset="-122"/>
              </a:rPr>
              <a:t>2018</a:t>
            </a:r>
            <a:r>
              <a:rPr lang="zh-CN" altLang="en-US" sz="6000" b="1" dirty="0" smtClean="0">
                <a:latin typeface="仿宋" pitchFamily="49" charset="-122"/>
                <a:ea typeface="仿宋" pitchFamily="49" charset="-122"/>
              </a:rPr>
              <a:t>年</a:t>
            </a:r>
            <a:endParaRPr lang="zh-CN" altLang="en-US" sz="6000" b="1" dirty="0">
              <a:latin typeface="仿宋" pitchFamily="49" charset="-122"/>
              <a:ea typeface="仿宋" pitchFamily="49" charset="-122"/>
            </a:endParaRPr>
          </a:p>
        </p:txBody>
      </p:sp>
      <p:cxnSp>
        <p:nvCxnSpPr>
          <p:cNvPr id="37" name="直接箭头连接符 36"/>
          <p:cNvCxnSpPr/>
          <p:nvPr/>
        </p:nvCxnSpPr>
        <p:spPr>
          <a:xfrm flipV="1">
            <a:off x="12736781" y="4859080"/>
            <a:ext cx="2467777" cy="109515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0" name="直接箭头连接符 49"/>
          <p:cNvCxnSpPr>
            <a:stCxn id="2" idx="6"/>
          </p:cNvCxnSpPr>
          <p:nvPr/>
        </p:nvCxnSpPr>
        <p:spPr>
          <a:xfrm>
            <a:off x="12925370" y="6613452"/>
            <a:ext cx="2279188" cy="71238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2" name="直接箭头连接符 51"/>
          <p:cNvCxnSpPr>
            <a:stCxn id="2" idx="0"/>
            <a:endCxn id="46" idx="2"/>
          </p:cNvCxnSpPr>
          <p:nvPr/>
        </p:nvCxnSpPr>
        <p:spPr>
          <a:xfrm flipV="1">
            <a:off x="11404914" y="4660604"/>
            <a:ext cx="0" cy="50682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4" name="直接箭头连接符 53"/>
          <p:cNvCxnSpPr/>
          <p:nvPr/>
        </p:nvCxnSpPr>
        <p:spPr>
          <a:xfrm flipH="1" flipV="1">
            <a:off x="7549116" y="5029200"/>
            <a:ext cx="2523932" cy="92503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6" name="直接箭头连接符 55"/>
          <p:cNvCxnSpPr>
            <a:stCxn id="2" idx="2"/>
          </p:cNvCxnSpPr>
          <p:nvPr/>
        </p:nvCxnSpPr>
        <p:spPr>
          <a:xfrm flipH="1">
            <a:off x="7549116" y="6613452"/>
            <a:ext cx="2335342" cy="71238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0" name="下箭头 59"/>
          <p:cNvSpPr/>
          <p:nvPr/>
        </p:nvSpPr>
        <p:spPr>
          <a:xfrm>
            <a:off x="16821495" y="8038214"/>
            <a:ext cx="438954" cy="146729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pic>
        <p:nvPicPr>
          <p:cNvPr id="35" name="图片 34">
            <a:hlinkClick r:id="rId3" action="ppaction://hlinksldjump"/>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970921" y="14401286"/>
            <a:ext cx="1381204" cy="1819154"/>
          </a:xfrm>
          <a:prstGeom prst="rect">
            <a:avLst/>
          </a:prstGeom>
          <a:ln>
            <a:noFill/>
          </a:ln>
          <a:effectLst>
            <a:softEdge rad="112500"/>
          </a:effectLst>
        </p:spPr>
      </p:pic>
    </p:spTree>
    <p:extLst>
      <p:ext uri="{BB962C8B-B14F-4D97-AF65-F5344CB8AC3E}">
        <p14:creationId xmlns="" xmlns:p14="http://schemas.microsoft.com/office/powerpoint/2010/main" val="182369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blinds(horizontal)">
                                      <p:cBhvr>
                                        <p:cTn id="11" dur="500"/>
                                        <p:tgtEl>
                                          <p:spTgt spid="46"/>
                                        </p:tgtEl>
                                      </p:cBhvr>
                                    </p:animEffect>
                                  </p:childTnLst>
                                </p:cTn>
                              </p:par>
                              <p:par>
                                <p:cTn id="12" presetID="3" presetClass="entr" presetSubtype="10" fill="hold"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blinds(horizontal)">
                                      <p:cBhvr>
                                        <p:cTn id="14" dur="500"/>
                                        <p:tgtEl>
                                          <p:spTgt spid="52"/>
                                        </p:tgtEl>
                                      </p:cBhvr>
                                    </p:animEffect>
                                  </p:childTnLst>
                                </p:cTn>
                              </p:par>
                              <p:par>
                                <p:cTn id="15" presetID="3" presetClass="entr" presetSubtype="1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linds(horizontal)">
                                      <p:cBhvr>
                                        <p:cTn id="17" dur="500"/>
                                        <p:tgtEl>
                                          <p:spTgt spid="5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linds(horizontal)">
                                      <p:cBhvr>
                                        <p:cTn id="23" dur="500"/>
                                        <p:tgtEl>
                                          <p:spTgt spid="38"/>
                                        </p:tgtEl>
                                      </p:cBhvr>
                                    </p:animEffect>
                                  </p:childTnLst>
                                </p:cTn>
                              </p:par>
                              <p:par>
                                <p:cTn id="24" presetID="3" presetClass="entr" presetSubtype="1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blinds(horizontal)">
                                      <p:cBhvr>
                                        <p:cTn id="26" dur="500"/>
                                        <p:tgtEl>
                                          <p:spTgt spid="56"/>
                                        </p:tgtEl>
                                      </p:cBhvr>
                                    </p:animEffect>
                                  </p:childTnLst>
                                </p:cTn>
                              </p:par>
                              <p:par>
                                <p:cTn id="27" presetID="3" presetClass="entr" presetSubtype="1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blinds(horizontal)">
                                      <p:cBhvr>
                                        <p:cTn id="29" dur="500"/>
                                        <p:tgtEl>
                                          <p:spTgt spid="50"/>
                                        </p:tgtEl>
                                      </p:cBhvr>
                                    </p:animEffect>
                                  </p:childTnLst>
                                </p:cTn>
                              </p:par>
                              <p:par>
                                <p:cTn id="30" presetID="3" presetClass="entr" presetSubtype="1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linds(horizontal)">
                                      <p:cBhvr>
                                        <p:cTn id="32" dur="500"/>
                                        <p:tgtEl>
                                          <p:spTgt spid="3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linds(horizontal)">
                                      <p:cBhvr>
                                        <p:cTn id="35" dur="500"/>
                                        <p:tgtEl>
                                          <p:spTgt spid="4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blinds(horizontal)">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circle(in)">
                                      <p:cBhvr>
                                        <p:cTn id="5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5" grpId="0" animBg="1"/>
      <p:bldP spid="38" grpId="0" animBg="1"/>
      <p:bldP spid="44" grpId="0" animBg="1"/>
      <p:bldP spid="45" grpId="0" animBg="1"/>
      <p:bldP spid="46"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flipH="1">
            <a:off x="6560550" y="8505079"/>
            <a:ext cx="1172780" cy="1549791"/>
            <a:chOff x="5870706" y="1628800"/>
            <a:chExt cx="861534" cy="614342"/>
          </a:xfrm>
        </p:grpSpPr>
        <p:cxnSp>
          <p:nvCxnSpPr>
            <p:cNvPr id="44" name="直接连接符 43"/>
            <p:cNvCxnSpPr/>
            <p:nvPr/>
          </p:nvCxnSpPr>
          <p:spPr>
            <a:xfrm>
              <a:off x="6732240" y="1628800"/>
              <a:ext cx="0" cy="61434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5870706" y="1922929"/>
              <a:ext cx="86153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14128989" y="8633998"/>
            <a:ext cx="1326955" cy="1549791"/>
            <a:chOff x="5870706" y="1628800"/>
            <a:chExt cx="861534" cy="614342"/>
          </a:xfrm>
        </p:grpSpPr>
        <p:cxnSp>
          <p:nvCxnSpPr>
            <p:cNvPr id="55" name="直接连接符 54"/>
            <p:cNvCxnSpPr/>
            <p:nvPr/>
          </p:nvCxnSpPr>
          <p:spPr>
            <a:xfrm>
              <a:off x="6732240" y="1628800"/>
              <a:ext cx="0" cy="61434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5870706" y="1922929"/>
              <a:ext cx="86153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flipH="1">
            <a:off x="6560548" y="5892361"/>
            <a:ext cx="2091159" cy="1549791"/>
            <a:chOff x="5196058" y="1628800"/>
            <a:chExt cx="1536182" cy="614342"/>
          </a:xfrm>
        </p:grpSpPr>
        <p:cxnSp>
          <p:nvCxnSpPr>
            <p:cNvPr id="48" name="直接连接符 47"/>
            <p:cNvCxnSpPr/>
            <p:nvPr/>
          </p:nvCxnSpPr>
          <p:spPr>
            <a:xfrm flipH="1">
              <a:off x="5196058" y="1922929"/>
              <a:ext cx="153618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732240" y="1628800"/>
              <a:ext cx="0" cy="61434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13364785" y="5984389"/>
            <a:ext cx="2091159" cy="1549791"/>
            <a:chOff x="5196058" y="1628800"/>
            <a:chExt cx="1536182" cy="614342"/>
          </a:xfrm>
        </p:grpSpPr>
        <p:cxnSp>
          <p:nvCxnSpPr>
            <p:cNvPr id="58" name="直接连接符 57"/>
            <p:cNvCxnSpPr/>
            <p:nvPr/>
          </p:nvCxnSpPr>
          <p:spPr>
            <a:xfrm>
              <a:off x="6732240" y="1628800"/>
              <a:ext cx="0" cy="61434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5196058" y="1922929"/>
              <a:ext cx="153618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flipH="1">
            <a:off x="6569308" y="11501022"/>
            <a:ext cx="2437232" cy="1549791"/>
            <a:chOff x="5870706" y="1628800"/>
            <a:chExt cx="861534" cy="614342"/>
          </a:xfrm>
        </p:grpSpPr>
        <p:cxnSp>
          <p:nvCxnSpPr>
            <p:cNvPr id="41" name="直接连接符 40"/>
            <p:cNvCxnSpPr/>
            <p:nvPr/>
          </p:nvCxnSpPr>
          <p:spPr>
            <a:xfrm>
              <a:off x="6732240" y="1628800"/>
              <a:ext cx="0" cy="61434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5870706" y="1922929"/>
              <a:ext cx="86153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12919840" y="11379510"/>
            <a:ext cx="2437232" cy="1549791"/>
            <a:chOff x="5870706" y="1628800"/>
            <a:chExt cx="861534" cy="614342"/>
          </a:xfrm>
        </p:grpSpPr>
        <p:cxnSp>
          <p:nvCxnSpPr>
            <p:cNvPr id="52" name="直接连接符 51"/>
            <p:cNvCxnSpPr/>
            <p:nvPr/>
          </p:nvCxnSpPr>
          <p:spPr>
            <a:xfrm>
              <a:off x="6732240" y="1628800"/>
              <a:ext cx="0" cy="614342"/>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5870706" y="1922929"/>
              <a:ext cx="861534"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 name="Freeform 13"/>
          <p:cNvSpPr>
            <a:spLocks/>
          </p:cNvSpPr>
          <p:nvPr/>
        </p:nvSpPr>
        <p:spPr bwMode="auto">
          <a:xfrm>
            <a:off x="9970170" y="5484912"/>
            <a:ext cx="4385223" cy="1799031"/>
          </a:xfrm>
          <a:custGeom>
            <a:avLst/>
            <a:gdLst>
              <a:gd name="T0" fmla="*/ 1855 w 1855"/>
              <a:gd name="T1" fmla="*/ 808 h 808"/>
              <a:gd name="T2" fmla="*/ 473 w 1855"/>
              <a:gd name="T3" fmla="*/ 0 h 808"/>
              <a:gd name="T4" fmla="*/ 0 w 1855"/>
              <a:gd name="T5" fmla="*/ 808 h 808"/>
              <a:gd name="T6" fmla="*/ 1855 w 1855"/>
              <a:gd name="T7" fmla="*/ 808 h 808"/>
            </a:gdLst>
            <a:ahLst/>
            <a:cxnLst>
              <a:cxn ang="0">
                <a:pos x="T0" y="T1"/>
              </a:cxn>
              <a:cxn ang="0">
                <a:pos x="T2" y="T3"/>
              </a:cxn>
              <a:cxn ang="0">
                <a:pos x="T4" y="T5"/>
              </a:cxn>
              <a:cxn ang="0">
                <a:pos x="T6" y="T7"/>
              </a:cxn>
            </a:cxnLst>
            <a:rect l="0" t="0" r="r" b="b"/>
            <a:pathLst>
              <a:path w="1855" h="808">
                <a:moveTo>
                  <a:pt x="1855" y="808"/>
                </a:moveTo>
                <a:lnTo>
                  <a:pt x="473" y="0"/>
                </a:lnTo>
                <a:lnTo>
                  <a:pt x="0" y="808"/>
                </a:lnTo>
                <a:lnTo>
                  <a:pt x="1855" y="808"/>
                </a:lnTo>
                <a:close/>
              </a:path>
            </a:pathLst>
          </a:custGeom>
          <a:solidFill>
            <a:srgbClr val="EEBB33"/>
          </a:solidFill>
          <a:ln>
            <a:noFill/>
          </a:ln>
        </p:spPr>
        <p:txBody>
          <a:bodyPr vert="horz" wrap="square" lIns="195133" tIns="97566" rIns="195133" bIns="97566" numCol="1" anchor="t" anchorCtr="0" compatLnSpc="1">
            <a:prstTxWarp prst="textNoShape">
              <a:avLst/>
            </a:prstTxWarp>
          </a:bodyPr>
          <a:lstStyle/>
          <a:p>
            <a:endParaRPr lang="zh-CN" altLang="en-US"/>
          </a:p>
        </p:txBody>
      </p:sp>
      <p:sp>
        <p:nvSpPr>
          <p:cNvPr id="15" name="Freeform 13"/>
          <p:cNvSpPr>
            <a:spLocks/>
          </p:cNvSpPr>
          <p:nvPr/>
        </p:nvSpPr>
        <p:spPr bwMode="auto">
          <a:xfrm rot="3545172">
            <a:off x="11578252" y="7966214"/>
            <a:ext cx="4862057" cy="1910115"/>
          </a:xfrm>
          <a:custGeom>
            <a:avLst/>
            <a:gdLst>
              <a:gd name="T0" fmla="*/ 1855 w 1855"/>
              <a:gd name="T1" fmla="*/ 808 h 808"/>
              <a:gd name="T2" fmla="*/ 473 w 1855"/>
              <a:gd name="T3" fmla="*/ 0 h 808"/>
              <a:gd name="T4" fmla="*/ 0 w 1855"/>
              <a:gd name="T5" fmla="*/ 808 h 808"/>
              <a:gd name="T6" fmla="*/ 1855 w 1855"/>
              <a:gd name="T7" fmla="*/ 808 h 808"/>
            </a:gdLst>
            <a:ahLst/>
            <a:cxnLst>
              <a:cxn ang="0">
                <a:pos x="T0" y="T1"/>
              </a:cxn>
              <a:cxn ang="0">
                <a:pos x="T2" y="T3"/>
              </a:cxn>
              <a:cxn ang="0">
                <a:pos x="T4" y="T5"/>
              </a:cxn>
              <a:cxn ang="0">
                <a:pos x="T6" y="T7"/>
              </a:cxn>
            </a:cxnLst>
            <a:rect l="0" t="0" r="r" b="b"/>
            <a:pathLst>
              <a:path w="1855" h="808">
                <a:moveTo>
                  <a:pt x="1855" y="808"/>
                </a:moveTo>
                <a:lnTo>
                  <a:pt x="473" y="0"/>
                </a:lnTo>
                <a:lnTo>
                  <a:pt x="0" y="808"/>
                </a:lnTo>
                <a:lnTo>
                  <a:pt x="1855" y="808"/>
                </a:lnTo>
                <a:close/>
              </a:path>
            </a:pathLst>
          </a:custGeom>
          <a:solidFill>
            <a:srgbClr val="262626"/>
          </a:solidFill>
          <a:ln>
            <a:noFill/>
          </a:ln>
        </p:spPr>
        <p:txBody>
          <a:bodyPr vert="horz" wrap="square" lIns="195133" tIns="97566" rIns="195133" bIns="97566" numCol="1" anchor="t" anchorCtr="0" compatLnSpc="1">
            <a:prstTxWarp prst="textNoShape">
              <a:avLst/>
            </a:prstTxWarp>
          </a:bodyPr>
          <a:lstStyle/>
          <a:p>
            <a:endParaRPr lang="zh-CN" altLang="en-US"/>
          </a:p>
        </p:txBody>
      </p:sp>
      <p:sp>
        <p:nvSpPr>
          <p:cNvPr id="16" name="Freeform 13"/>
          <p:cNvSpPr>
            <a:spLocks/>
          </p:cNvSpPr>
          <p:nvPr/>
        </p:nvSpPr>
        <p:spPr bwMode="auto">
          <a:xfrm rot="7154945">
            <a:off x="10415251" y="11085742"/>
            <a:ext cx="4711432" cy="1910115"/>
          </a:xfrm>
          <a:custGeom>
            <a:avLst/>
            <a:gdLst>
              <a:gd name="T0" fmla="*/ 1855 w 1855"/>
              <a:gd name="T1" fmla="*/ 808 h 808"/>
              <a:gd name="T2" fmla="*/ 473 w 1855"/>
              <a:gd name="T3" fmla="*/ 0 h 808"/>
              <a:gd name="T4" fmla="*/ 0 w 1855"/>
              <a:gd name="T5" fmla="*/ 808 h 808"/>
              <a:gd name="T6" fmla="*/ 1855 w 1855"/>
              <a:gd name="T7" fmla="*/ 808 h 808"/>
            </a:gdLst>
            <a:ahLst/>
            <a:cxnLst>
              <a:cxn ang="0">
                <a:pos x="T0" y="T1"/>
              </a:cxn>
              <a:cxn ang="0">
                <a:pos x="T2" y="T3"/>
              </a:cxn>
              <a:cxn ang="0">
                <a:pos x="T4" y="T5"/>
              </a:cxn>
              <a:cxn ang="0">
                <a:pos x="T6" y="T7"/>
              </a:cxn>
            </a:cxnLst>
            <a:rect l="0" t="0" r="r" b="b"/>
            <a:pathLst>
              <a:path w="1855" h="808">
                <a:moveTo>
                  <a:pt x="1855" y="808"/>
                </a:moveTo>
                <a:lnTo>
                  <a:pt x="473" y="0"/>
                </a:lnTo>
                <a:lnTo>
                  <a:pt x="0" y="808"/>
                </a:lnTo>
                <a:lnTo>
                  <a:pt x="1855" y="808"/>
                </a:lnTo>
                <a:close/>
              </a:path>
            </a:pathLst>
          </a:custGeom>
          <a:solidFill>
            <a:srgbClr val="9A1721"/>
          </a:solidFill>
          <a:ln>
            <a:noFill/>
          </a:ln>
        </p:spPr>
        <p:txBody>
          <a:bodyPr vert="horz" wrap="square" lIns="195133" tIns="97566" rIns="195133" bIns="97566" numCol="1" anchor="t" anchorCtr="0" compatLnSpc="1">
            <a:prstTxWarp prst="textNoShape">
              <a:avLst/>
            </a:prstTxWarp>
          </a:bodyPr>
          <a:lstStyle/>
          <a:p>
            <a:endParaRPr lang="zh-CN" altLang="en-US"/>
          </a:p>
        </p:txBody>
      </p:sp>
      <p:sp>
        <p:nvSpPr>
          <p:cNvPr id="11" name="Freeform 13"/>
          <p:cNvSpPr>
            <a:spLocks/>
          </p:cNvSpPr>
          <p:nvPr/>
        </p:nvSpPr>
        <p:spPr bwMode="auto">
          <a:xfrm rot="10800000">
            <a:off x="7717524" y="11536387"/>
            <a:ext cx="4022680" cy="1895478"/>
          </a:xfrm>
          <a:custGeom>
            <a:avLst/>
            <a:gdLst>
              <a:gd name="T0" fmla="*/ 1855 w 1855"/>
              <a:gd name="T1" fmla="*/ 808 h 808"/>
              <a:gd name="T2" fmla="*/ 473 w 1855"/>
              <a:gd name="T3" fmla="*/ 0 h 808"/>
              <a:gd name="T4" fmla="*/ 0 w 1855"/>
              <a:gd name="T5" fmla="*/ 808 h 808"/>
              <a:gd name="T6" fmla="*/ 1855 w 1855"/>
              <a:gd name="T7" fmla="*/ 808 h 808"/>
            </a:gdLst>
            <a:ahLst/>
            <a:cxnLst>
              <a:cxn ang="0">
                <a:pos x="T0" y="T1"/>
              </a:cxn>
              <a:cxn ang="0">
                <a:pos x="T2" y="T3"/>
              </a:cxn>
              <a:cxn ang="0">
                <a:pos x="T4" y="T5"/>
              </a:cxn>
              <a:cxn ang="0">
                <a:pos x="T6" y="T7"/>
              </a:cxn>
            </a:cxnLst>
            <a:rect l="0" t="0" r="r" b="b"/>
            <a:pathLst>
              <a:path w="1855" h="808">
                <a:moveTo>
                  <a:pt x="1855" y="808"/>
                </a:moveTo>
                <a:lnTo>
                  <a:pt x="473" y="0"/>
                </a:lnTo>
                <a:lnTo>
                  <a:pt x="0" y="808"/>
                </a:lnTo>
                <a:lnTo>
                  <a:pt x="1855" y="808"/>
                </a:lnTo>
                <a:close/>
              </a:path>
            </a:pathLst>
          </a:custGeom>
          <a:solidFill>
            <a:srgbClr val="EEBB33"/>
          </a:solidFill>
          <a:ln>
            <a:noFill/>
          </a:ln>
        </p:spPr>
        <p:txBody>
          <a:bodyPr vert="horz" wrap="square" lIns="195133" tIns="97566" rIns="195133" bIns="97566" numCol="1" anchor="t" anchorCtr="0" compatLnSpc="1">
            <a:prstTxWarp prst="textNoShape">
              <a:avLst/>
            </a:prstTxWarp>
          </a:bodyPr>
          <a:lstStyle/>
          <a:p>
            <a:endParaRPr lang="zh-CN" altLang="en-US"/>
          </a:p>
        </p:txBody>
      </p:sp>
      <p:sp>
        <p:nvSpPr>
          <p:cNvPr id="12" name="Freeform 13"/>
          <p:cNvSpPr>
            <a:spLocks/>
          </p:cNvSpPr>
          <p:nvPr/>
        </p:nvSpPr>
        <p:spPr bwMode="auto">
          <a:xfrm rot="14345172">
            <a:off x="5586733" y="8970892"/>
            <a:ext cx="4876901" cy="1910115"/>
          </a:xfrm>
          <a:custGeom>
            <a:avLst/>
            <a:gdLst>
              <a:gd name="T0" fmla="*/ 1855 w 1855"/>
              <a:gd name="T1" fmla="*/ 808 h 808"/>
              <a:gd name="T2" fmla="*/ 473 w 1855"/>
              <a:gd name="T3" fmla="*/ 0 h 808"/>
              <a:gd name="T4" fmla="*/ 0 w 1855"/>
              <a:gd name="T5" fmla="*/ 808 h 808"/>
              <a:gd name="T6" fmla="*/ 1855 w 1855"/>
              <a:gd name="T7" fmla="*/ 808 h 808"/>
            </a:gdLst>
            <a:ahLst/>
            <a:cxnLst>
              <a:cxn ang="0">
                <a:pos x="T0" y="T1"/>
              </a:cxn>
              <a:cxn ang="0">
                <a:pos x="T2" y="T3"/>
              </a:cxn>
              <a:cxn ang="0">
                <a:pos x="T4" y="T5"/>
              </a:cxn>
              <a:cxn ang="0">
                <a:pos x="T6" y="T7"/>
              </a:cxn>
            </a:cxnLst>
            <a:rect l="0" t="0" r="r" b="b"/>
            <a:pathLst>
              <a:path w="1855" h="808">
                <a:moveTo>
                  <a:pt x="1855" y="808"/>
                </a:moveTo>
                <a:lnTo>
                  <a:pt x="473" y="0"/>
                </a:lnTo>
                <a:lnTo>
                  <a:pt x="0" y="808"/>
                </a:lnTo>
                <a:lnTo>
                  <a:pt x="1855" y="808"/>
                </a:lnTo>
                <a:close/>
              </a:path>
            </a:pathLst>
          </a:custGeom>
          <a:solidFill>
            <a:srgbClr val="262626"/>
          </a:solidFill>
          <a:ln>
            <a:noFill/>
          </a:ln>
        </p:spPr>
        <p:txBody>
          <a:bodyPr vert="horz" wrap="square" lIns="195133" tIns="97566" rIns="195133" bIns="97566" numCol="1" anchor="t" anchorCtr="0" compatLnSpc="1">
            <a:prstTxWarp prst="textNoShape">
              <a:avLst/>
            </a:prstTxWarp>
          </a:bodyPr>
          <a:lstStyle/>
          <a:p>
            <a:endParaRPr lang="zh-CN" altLang="en-US">
              <a:solidFill>
                <a:schemeClr val="tx1"/>
              </a:solidFill>
            </a:endParaRPr>
          </a:p>
        </p:txBody>
      </p:sp>
      <p:sp>
        <p:nvSpPr>
          <p:cNvPr id="13" name="Freeform 13"/>
          <p:cNvSpPr>
            <a:spLocks/>
          </p:cNvSpPr>
          <p:nvPr/>
        </p:nvSpPr>
        <p:spPr bwMode="auto">
          <a:xfrm rot="17954945">
            <a:off x="6888763" y="5752127"/>
            <a:ext cx="4340157" cy="1910115"/>
          </a:xfrm>
          <a:custGeom>
            <a:avLst/>
            <a:gdLst>
              <a:gd name="T0" fmla="*/ 1855 w 1855"/>
              <a:gd name="T1" fmla="*/ 808 h 808"/>
              <a:gd name="T2" fmla="*/ 473 w 1855"/>
              <a:gd name="T3" fmla="*/ 0 h 808"/>
              <a:gd name="T4" fmla="*/ 0 w 1855"/>
              <a:gd name="T5" fmla="*/ 808 h 808"/>
              <a:gd name="T6" fmla="*/ 1855 w 1855"/>
              <a:gd name="T7" fmla="*/ 808 h 808"/>
            </a:gdLst>
            <a:ahLst/>
            <a:cxnLst>
              <a:cxn ang="0">
                <a:pos x="T0" y="T1"/>
              </a:cxn>
              <a:cxn ang="0">
                <a:pos x="T2" y="T3"/>
              </a:cxn>
              <a:cxn ang="0">
                <a:pos x="T4" y="T5"/>
              </a:cxn>
              <a:cxn ang="0">
                <a:pos x="T6" y="T7"/>
              </a:cxn>
            </a:cxnLst>
            <a:rect l="0" t="0" r="r" b="b"/>
            <a:pathLst>
              <a:path w="1855" h="808">
                <a:moveTo>
                  <a:pt x="1855" y="808"/>
                </a:moveTo>
                <a:lnTo>
                  <a:pt x="473" y="0"/>
                </a:lnTo>
                <a:lnTo>
                  <a:pt x="0" y="808"/>
                </a:lnTo>
                <a:lnTo>
                  <a:pt x="1855" y="808"/>
                </a:lnTo>
                <a:close/>
              </a:path>
            </a:pathLst>
          </a:custGeom>
          <a:solidFill>
            <a:srgbClr val="9A1721"/>
          </a:solidFill>
          <a:ln>
            <a:noFill/>
          </a:ln>
        </p:spPr>
        <p:txBody>
          <a:bodyPr vert="horz" wrap="square" lIns="195133" tIns="97566" rIns="195133" bIns="97566" numCol="1" anchor="t" anchorCtr="0" compatLnSpc="1">
            <a:prstTxWarp prst="textNoShape">
              <a:avLst/>
            </a:prstTxWarp>
          </a:bodyPr>
          <a:lstStyle/>
          <a:p>
            <a:endParaRPr lang="zh-CN" altLang="en-US"/>
          </a:p>
        </p:txBody>
      </p:sp>
      <p:sp>
        <p:nvSpPr>
          <p:cNvPr id="8" name="Freeform 19"/>
          <p:cNvSpPr>
            <a:spLocks/>
          </p:cNvSpPr>
          <p:nvPr/>
        </p:nvSpPr>
        <p:spPr bwMode="auto">
          <a:xfrm>
            <a:off x="10689192" y="6095224"/>
            <a:ext cx="24256" cy="0"/>
          </a:xfrm>
          <a:custGeom>
            <a:avLst/>
            <a:gdLst>
              <a:gd name="T0" fmla="*/ 2 w 4"/>
              <a:gd name="T1" fmla="*/ 0 w 4"/>
              <a:gd name="T2" fmla="*/ 4 w 4"/>
              <a:gd name="T3" fmla="*/ 2 w 4"/>
            </a:gdLst>
            <a:ahLst/>
            <a:cxnLst>
              <a:cxn ang="0">
                <a:pos x="T0" y="0"/>
              </a:cxn>
              <a:cxn ang="0">
                <a:pos x="T1" y="0"/>
              </a:cxn>
              <a:cxn ang="0">
                <a:pos x="T2" y="0"/>
              </a:cxn>
              <a:cxn ang="0">
                <a:pos x="T3" y="0"/>
              </a:cxn>
            </a:cxnLst>
            <a:rect l="0" t="0" r="r" b="b"/>
            <a:pathLst>
              <a:path w="4">
                <a:moveTo>
                  <a:pt x="2" y="0"/>
                </a:moveTo>
                <a:cubicBezTo>
                  <a:pt x="1" y="0"/>
                  <a:pt x="1" y="0"/>
                  <a:pt x="0" y="0"/>
                </a:cubicBezTo>
                <a:cubicBezTo>
                  <a:pt x="4" y="0"/>
                  <a:pt x="4" y="0"/>
                  <a:pt x="4" y="0"/>
                </a:cubicBezTo>
                <a:cubicBezTo>
                  <a:pt x="3" y="0"/>
                  <a:pt x="3" y="0"/>
                  <a:pt x="2" y="0"/>
                </a:cubicBezTo>
              </a:path>
            </a:pathLst>
          </a:custGeom>
          <a:solidFill>
            <a:srgbClr val="A7A1C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95133" tIns="97566" rIns="195133" bIns="97566" numCol="1" anchor="t" anchorCtr="0" compatLnSpc="1">
            <a:prstTxWarp prst="textNoShape">
              <a:avLst/>
            </a:prstTxWarp>
          </a:bodyPr>
          <a:lstStyle/>
          <a:p>
            <a:endParaRPr lang="zh-CN" altLang="en-US"/>
          </a:p>
        </p:txBody>
      </p:sp>
      <p:sp>
        <p:nvSpPr>
          <p:cNvPr id="28" name="流程图: 过程 27"/>
          <p:cNvSpPr/>
          <p:nvPr/>
        </p:nvSpPr>
        <p:spPr>
          <a:xfrm>
            <a:off x="0" y="16220440"/>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9" name="流程图: 过程 28"/>
          <p:cNvSpPr/>
          <p:nvPr/>
        </p:nvSpPr>
        <p:spPr>
          <a:xfrm>
            <a:off x="0" y="1"/>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grpSp>
        <p:nvGrpSpPr>
          <p:cNvPr id="31" name="组合 30"/>
          <p:cNvGrpSpPr/>
          <p:nvPr/>
        </p:nvGrpSpPr>
        <p:grpSpPr>
          <a:xfrm>
            <a:off x="512568" y="1878539"/>
            <a:ext cx="882656" cy="1135065"/>
            <a:chOff x="5355771" y="2077796"/>
            <a:chExt cx="460829" cy="449943"/>
          </a:xfrm>
        </p:grpSpPr>
        <p:sp>
          <p:nvSpPr>
            <p:cNvPr id="32" name="矩形 31"/>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TextBox 340"/>
          <p:cNvSpPr txBox="1"/>
          <p:nvPr/>
        </p:nvSpPr>
        <p:spPr>
          <a:xfrm>
            <a:off x="10896670" y="6192929"/>
            <a:ext cx="1266111" cy="981868"/>
          </a:xfrm>
          <a:prstGeom prst="rect">
            <a:avLst/>
          </a:prstGeom>
          <a:noFill/>
        </p:spPr>
        <p:txBody>
          <a:bodyPr wrap="none" lIns="195133" tIns="97566" rIns="195133" bIns="97566" rtlCol="0">
            <a:spAutoFit/>
          </a:bodyPr>
          <a:lstStyle/>
          <a:p>
            <a:r>
              <a:rPr lang="en-US" altLang="zh-CN" sz="5100" dirty="0">
                <a:solidFill>
                  <a:schemeClr val="bg1"/>
                </a:solidFill>
                <a:latin typeface="Arial Black" pitchFamily="34" charset="0"/>
              </a:rPr>
              <a:t>01</a:t>
            </a:r>
          </a:p>
        </p:txBody>
      </p:sp>
      <p:sp>
        <p:nvSpPr>
          <p:cNvPr id="35" name="TextBox 341"/>
          <p:cNvSpPr txBox="1"/>
          <p:nvPr/>
        </p:nvSpPr>
        <p:spPr>
          <a:xfrm rot="21446458">
            <a:off x="12878847" y="7818882"/>
            <a:ext cx="1266111" cy="981868"/>
          </a:xfrm>
          <a:prstGeom prst="rect">
            <a:avLst/>
          </a:prstGeom>
          <a:noFill/>
        </p:spPr>
        <p:txBody>
          <a:bodyPr wrap="none" lIns="195133" tIns="97566" rIns="195133" bIns="97566" rtlCol="0">
            <a:spAutoFit/>
          </a:bodyPr>
          <a:lstStyle/>
          <a:p>
            <a:r>
              <a:rPr lang="en-US" altLang="zh-CN" sz="5100" dirty="0">
                <a:solidFill>
                  <a:schemeClr val="bg1"/>
                </a:solidFill>
                <a:latin typeface="Arial Black" pitchFamily="34" charset="0"/>
              </a:rPr>
              <a:t>02</a:t>
            </a:r>
          </a:p>
        </p:txBody>
      </p:sp>
      <p:sp>
        <p:nvSpPr>
          <p:cNvPr id="36" name="TextBox 342"/>
          <p:cNvSpPr txBox="1"/>
          <p:nvPr/>
        </p:nvSpPr>
        <p:spPr>
          <a:xfrm>
            <a:off x="12349986" y="10860398"/>
            <a:ext cx="1266111" cy="981868"/>
          </a:xfrm>
          <a:prstGeom prst="rect">
            <a:avLst/>
          </a:prstGeom>
          <a:noFill/>
        </p:spPr>
        <p:txBody>
          <a:bodyPr wrap="none" lIns="195133" tIns="97566" rIns="195133" bIns="97566" rtlCol="0">
            <a:spAutoFit/>
          </a:bodyPr>
          <a:lstStyle/>
          <a:p>
            <a:r>
              <a:rPr lang="en-US" altLang="zh-CN" sz="5100" dirty="0">
                <a:solidFill>
                  <a:schemeClr val="bg1"/>
                </a:solidFill>
                <a:latin typeface="Arial Black" pitchFamily="34" charset="0"/>
              </a:rPr>
              <a:t>03</a:t>
            </a:r>
          </a:p>
        </p:txBody>
      </p:sp>
      <p:sp>
        <p:nvSpPr>
          <p:cNvPr id="37" name="TextBox 343"/>
          <p:cNvSpPr txBox="1"/>
          <p:nvPr/>
        </p:nvSpPr>
        <p:spPr>
          <a:xfrm>
            <a:off x="9897461" y="11856716"/>
            <a:ext cx="1266111" cy="981868"/>
          </a:xfrm>
          <a:prstGeom prst="rect">
            <a:avLst/>
          </a:prstGeom>
          <a:noFill/>
        </p:spPr>
        <p:txBody>
          <a:bodyPr wrap="none" lIns="195133" tIns="97566" rIns="195133" bIns="97566" rtlCol="0">
            <a:spAutoFit/>
          </a:bodyPr>
          <a:lstStyle/>
          <a:p>
            <a:r>
              <a:rPr lang="en-US" altLang="zh-CN" sz="5100" dirty="0">
                <a:solidFill>
                  <a:schemeClr val="bg1"/>
                </a:solidFill>
                <a:latin typeface="Arial Black" pitchFamily="34" charset="0"/>
              </a:rPr>
              <a:t>04</a:t>
            </a:r>
          </a:p>
        </p:txBody>
      </p:sp>
      <p:sp>
        <p:nvSpPr>
          <p:cNvPr id="38" name="TextBox 344"/>
          <p:cNvSpPr txBox="1"/>
          <p:nvPr/>
        </p:nvSpPr>
        <p:spPr>
          <a:xfrm>
            <a:off x="7792732" y="9701528"/>
            <a:ext cx="1266111" cy="981868"/>
          </a:xfrm>
          <a:prstGeom prst="rect">
            <a:avLst/>
          </a:prstGeom>
          <a:noFill/>
        </p:spPr>
        <p:txBody>
          <a:bodyPr wrap="none" lIns="195133" tIns="97566" rIns="195133" bIns="97566" rtlCol="0">
            <a:spAutoFit/>
          </a:bodyPr>
          <a:lstStyle/>
          <a:p>
            <a:r>
              <a:rPr lang="en-US" altLang="zh-CN" sz="5100" dirty="0">
                <a:solidFill>
                  <a:schemeClr val="bg1"/>
                </a:solidFill>
                <a:latin typeface="Arial Black" pitchFamily="34" charset="0"/>
              </a:rPr>
              <a:t>05</a:t>
            </a:r>
          </a:p>
        </p:txBody>
      </p:sp>
      <p:sp>
        <p:nvSpPr>
          <p:cNvPr id="39" name="TextBox 345"/>
          <p:cNvSpPr txBox="1"/>
          <p:nvPr/>
        </p:nvSpPr>
        <p:spPr>
          <a:xfrm>
            <a:off x="8589908" y="6566650"/>
            <a:ext cx="1266111" cy="981868"/>
          </a:xfrm>
          <a:prstGeom prst="rect">
            <a:avLst/>
          </a:prstGeom>
          <a:noFill/>
        </p:spPr>
        <p:txBody>
          <a:bodyPr wrap="none" lIns="195133" tIns="97566" rIns="195133" bIns="97566" rtlCol="0">
            <a:spAutoFit/>
          </a:bodyPr>
          <a:lstStyle/>
          <a:p>
            <a:r>
              <a:rPr lang="en-US" altLang="zh-CN" sz="5100" dirty="0">
                <a:solidFill>
                  <a:schemeClr val="bg1"/>
                </a:solidFill>
                <a:latin typeface="Arial Black" pitchFamily="34" charset="0"/>
              </a:rPr>
              <a:t>06</a:t>
            </a:r>
          </a:p>
        </p:txBody>
      </p:sp>
      <p:sp>
        <p:nvSpPr>
          <p:cNvPr id="60" name="文本框 59"/>
          <p:cNvSpPr txBox="1"/>
          <p:nvPr/>
        </p:nvSpPr>
        <p:spPr>
          <a:xfrm>
            <a:off x="1977656" y="5784552"/>
            <a:ext cx="4416927" cy="1766698"/>
          </a:xfrm>
          <a:prstGeom prst="rect">
            <a:avLst/>
          </a:prstGeom>
        </p:spPr>
        <p:style>
          <a:lnRef idx="2">
            <a:schemeClr val="dk1"/>
          </a:lnRef>
          <a:fillRef idx="1">
            <a:schemeClr val="lt1"/>
          </a:fillRef>
          <a:effectRef idx="0">
            <a:schemeClr val="dk1"/>
          </a:effectRef>
          <a:fontRef idx="minor">
            <a:schemeClr val="dk1"/>
          </a:fontRef>
        </p:style>
        <p:txBody>
          <a:bodyPr wrap="square" lIns="195133" tIns="97566" rIns="195133" bIns="97566" rtlCol="0">
            <a:spAutoFit/>
          </a:bodyPr>
          <a:lstStyle/>
          <a:p>
            <a:pPr algn="ctr"/>
            <a:r>
              <a:rPr lang="zh-CN" altLang="en-US" sz="5100" b="1" dirty="0">
                <a:solidFill>
                  <a:srgbClr val="FF0000"/>
                </a:solidFill>
                <a:latin typeface="微软雅黑" panose="020B0503020204020204" pitchFamily="34" charset="-122"/>
                <a:ea typeface="微软雅黑" panose="020B0503020204020204" pitchFamily="34" charset="-122"/>
              </a:rPr>
              <a:t>人身</a:t>
            </a:r>
            <a:r>
              <a:rPr lang="zh-CN" altLang="en-US" sz="5100" b="1" dirty="0">
                <a:latin typeface="微软雅黑" panose="020B0503020204020204" pitchFamily="34" charset="-122"/>
                <a:ea typeface="微软雅黑" panose="020B0503020204020204" pitchFamily="34" charset="-122"/>
              </a:rPr>
              <a:t>的自由与</a:t>
            </a:r>
            <a:r>
              <a:rPr lang="zh-CN" altLang="en-US" sz="5100" b="1" dirty="0">
                <a:solidFill>
                  <a:srgbClr val="FF0000"/>
                </a:solidFill>
                <a:latin typeface="微软雅黑" panose="020B0503020204020204" pitchFamily="34" charset="-122"/>
                <a:ea typeface="微软雅黑" panose="020B0503020204020204" pitchFamily="34" charset="-122"/>
              </a:rPr>
              <a:t>人格</a:t>
            </a:r>
            <a:r>
              <a:rPr lang="zh-CN" altLang="en-US" sz="5100" b="1" dirty="0">
                <a:latin typeface="微软雅黑" panose="020B0503020204020204" pitchFamily="34" charset="-122"/>
                <a:ea typeface="微软雅黑" panose="020B0503020204020204" pitchFamily="34" charset="-122"/>
              </a:rPr>
              <a:t>的尊严</a:t>
            </a:r>
          </a:p>
        </p:txBody>
      </p:sp>
      <p:sp>
        <p:nvSpPr>
          <p:cNvPr id="61" name="文本框 60"/>
          <p:cNvSpPr txBox="1"/>
          <p:nvPr/>
        </p:nvSpPr>
        <p:spPr>
          <a:xfrm>
            <a:off x="1977656" y="8610422"/>
            <a:ext cx="4416929" cy="981868"/>
          </a:xfrm>
          <a:prstGeom prst="rect">
            <a:avLst/>
          </a:prstGeom>
        </p:spPr>
        <p:style>
          <a:lnRef idx="2">
            <a:schemeClr val="dk1"/>
          </a:lnRef>
          <a:fillRef idx="1">
            <a:schemeClr val="lt1"/>
          </a:fillRef>
          <a:effectRef idx="0">
            <a:schemeClr val="dk1"/>
          </a:effectRef>
          <a:fontRef idx="minor">
            <a:schemeClr val="dk1"/>
          </a:fontRef>
        </p:style>
        <p:txBody>
          <a:bodyPr wrap="square" lIns="195133" tIns="97566" rIns="195133" bIns="97566" rtlCol="0">
            <a:spAutoFit/>
          </a:bodyPr>
          <a:lstStyle/>
          <a:p>
            <a:pPr algn="ctr"/>
            <a:r>
              <a:rPr lang="zh-CN" altLang="en-US" sz="5100" b="1" dirty="0">
                <a:solidFill>
                  <a:srgbClr val="FF0000"/>
                </a:solidFill>
                <a:latin typeface="微软雅黑" panose="020B0503020204020204" pitchFamily="34" charset="-122"/>
                <a:ea typeface="微软雅黑" panose="020B0503020204020204" pitchFamily="34" charset="-122"/>
              </a:rPr>
              <a:t>社会经济</a:t>
            </a:r>
            <a:r>
              <a:rPr lang="zh-CN" altLang="en-US" sz="5100" b="1" dirty="0">
                <a:latin typeface="微软雅黑" panose="020B0503020204020204" pitchFamily="34" charset="-122"/>
                <a:ea typeface="微软雅黑" panose="020B0503020204020204" pitchFamily="34" charset="-122"/>
              </a:rPr>
              <a:t>权利</a:t>
            </a:r>
          </a:p>
        </p:txBody>
      </p:sp>
      <p:sp>
        <p:nvSpPr>
          <p:cNvPr id="62" name="文本框 61"/>
          <p:cNvSpPr txBox="1"/>
          <p:nvPr/>
        </p:nvSpPr>
        <p:spPr>
          <a:xfrm>
            <a:off x="1977656" y="11460865"/>
            <a:ext cx="4416927" cy="1766698"/>
          </a:xfrm>
          <a:prstGeom prst="rect">
            <a:avLst/>
          </a:prstGeom>
        </p:spPr>
        <p:style>
          <a:lnRef idx="2">
            <a:schemeClr val="dk1"/>
          </a:lnRef>
          <a:fillRef idx="1">
            <a:schemeClr val="lt1"/>
          </a:fillRef>
          <a:effectRef idx="0">
            <a:schemeClr val="dk1"/>
          </a:effectRef>
          <a:fontRef idx="minor">
            <a:schemeClr val="dk1"/>
          </a:fontRef>
        </p:style>
        <p:txBody>
          <a:bodyPr wrap="square" lIns="195133" tIns="97566" rIns="195133" bIns="97566" rtlCol="0">
            <a:spAutoFit/>
          </a:bodyPr>
          <a:lstStyle/>
          <a:p>
            <a:pPr algn="ctr"/>
            <a:r>
              <a:rPr lang="zh-CN" altLang="en-US" sz="5100" b="1" dirty="0">
                <a:latin typeface="微软雅黑" panose="020B0503020204020204" pitchFamily="34" charset="-122"/>
                <a:ea typeface="微软雅黑" panose="020B0503020204020204" pitchFamily="34" charset="-122"/>
              </a:rPr>
              <a:t>获得权利</a:t>
            </a:r>
            <a:r>
              <a:rPr lang="zh-CN" altLang="en-US" sz="5100" b="1" dirty="0">
                <a:solidFill>
                  <a:srgbClr val="FF0000"/>
                </a:solidFill>
                <a:latin typeface="微软雅黑" panose="020B0503020204020204" pitchFamily="34" charset="-122"/>
                <a:ea typeface="微软雅黑" panose="020B0503020204020204" pitchFamily="34" charset="-122"/>
              </a:rPr>
              <a:t>救济</a:t>
            </a:r>
            <a:r>
              <a:rPr lang="zh-CN" altLang="en-US" sz="5100" b="1" dirty="0">
                <a:latin typeface="微软雅黑" panose="020B0503020204020204" pitchFamily="34" charset="-122"/>
                <a:ea typeface="微软雅黑" panose="020B0503020204020204" pitchFamily="34" charset="-122"/>
              </a:rPr>
              <a:t>的权利</a:t>
            </a:r>
          </a:p>
        </p:txBody>
      </p:sp>
      <p:sp>
        <p:nvSpPr>
          <p:cNvPr id="63" name="文本框 62"/>
          <p:cNvSpPr txBox="1"/>
          <p:nvPr/>
        </p:nvSpPr>
        <p:spPr>
          <a:xfrm>
            <a:off x="15537031" y="6176967"/>
            <a:ext cx="4522737" cy="981868"/>
          </a:xfrm>
          <a:prstGeom prst="rect">
            <a:avLst/>
          </a:prstGeom>
        </p:spPr>
        <p:style>
          <a:lnRef idx="2">
            <a:schemeClr val="dk1"/>
          </a:lnRef>
          <a:fillRef idx="1">
            <a:schemeClr val="lt1"/>
          </a:fillRef>
          <a:effectRef idx="0">
            <a:schemeClr val="dk1"/>
          </a:effectRef>
          <a:fontRef idx="minor">
            <a:schemeClr val="dk1"/>
          </a:fontRef>
        </p:style>
        <p:txBody>
          <a:bodyPr wrap="square" lIns="195133" tIns="97566" rIns="195133" bIns="97566" rtlCol="0">
            <a:spAutoFit/>
          </a:bodyPr>
          <a:lstStyle/>
          <a:p>
            <a:pPr algn="ctr"/>
            <a:r>
              <a:rPr lang="zh-CN" altLang="en-US" sz="5100" b="1" dirty="0">
                <a:solidFill>
                  <a:srgbClr val="FF0000"/>
                </a:solidFill>
                <a:latin typeface="微软雅黑" panose="020B0503020204020204" pitchFamily="34" charset="-122"/>
                <a:ea typeface="微软雅黑" panose="020B0503020204020204" pitchFamily="34" charset="-122"/>
              </a:rPr>
              <a:t>平等</a:t>
            </a:r>
            <a:r>
              <a:rPr lang="zh-CN" altLang="en-US" sz="5100" b="1" dirty="0">
                <a:solidFill>
                  <a:schemeClr val="tx1"/>
                </a:solidFill>
                <a:latin typeface="微软雅黑" panose="020B0503020204020204" pitchFamily="34" charset="-122"/>
                <a:ea typeface="微软雅黑" panose="020B0503020204020204" pitchFamily="34" charset="-122"/>
              </a:rPr>
              <a:t>权</a:t>
            </a:r>
          </a:p>
        </p:txBody>
      </p:sp>
      <p:sp>
        <p:nvSpPr>
          <p:cNvPr id="64" name="文本框 63"/>
          <p:cNvSpPr txBox="1"/>
          <p:nvPr/>
        </p:nvSpPr>
        <p:spPr>
          <a:xfrm>
            <a:off x="15552691" y="8875748"/>
            <a:ext cx="4522737" cy="981868"/>
          </a:xfrm>
          <a:prstGeom prst="rect">
            <a:avLst/>
          </a:prstGeom>
        </p:spPr>
        <p:style>
          <a:lnRef idx="2">
            <a:schemeClr val="dk1"/>
          </a:lnRef>
          <a:fillRef idx="1">
            <a:schemeClr val="lt1"/>
          </a:fillRef>
          <a:effectRef idx="0">
            <a:schemeClr val="dk1"/>
          </a:effectRef>
          <a:fontRef idx="minor">
            <a:schemeClr val="dk1"/>
          </a:fontRef>
        </p:style>
        <p:txBody>
          <a:bodyPr wrap="square" lIns="195133" tIns="97566" rIns="195133" bIns="97566" rtlCol="0">
            <a:spAutoFit/>
          </a:bodyPr>
          <a:lstStyle/>
          <a:p>
            <a:pPr algn="ctr"/>
            <a:r>
              <a:rPr lang="zh-CN" altLang="en-US" sz="5100" b="1" dirty="0">
                <a:solidFill>
                  <a:srgbClr val="FF0000"/>
                </a:solidFill>
                <a:latin typeface="微软雅黑" panose="020B0503020204020204" pitchFamily="34" charset="-122"/>
                <a:ea typeface="微软雅黑" panose="020B0503020204020204" pitchFamily="34" charset="-122"/>
              </a:rPr>
              <a:t>政治</a:t>
            </a:r>
            <a:r>
              <a:rPr lang="zh-CN" altLang="en-US" sz="5100" b="1" dirty="0">
                <a:latin typeface="微软雅黑" panose="020B0503020204020204" pitchFamily="34" charset="-122"/>
                <a:ea typeface="微软雅黑" panose="020B0503020204020204" pitchFamily="34" charset="-122"/>
              </a:rPr>
              <a:t>权利</a:t>
            </a:r>
          </a:p>
        </p:txBody>
      </p:sp>
      <p:sp>
        <p:nvSpPr>
          <p:cNvPr id="65" name="文本框 64"/>
          <p:cNvSpPr txBox="1"/>
          <p:nvPr/>
        </p:nvSpPr>
        <p:spPr>
          <a:xfrm>
            <a:off x="15552691" y="11271056"/>
            <a:ext cx="4522737" cy="1766698"/>
          </a:xfrm>
          <a:prstGeom prst="rect">
            <a:avLst/>
          </a:prstGeom>
        </p:spPr>
        <p:style>
          <a:lnRef idx="2">
            <a:schemeClr val="dk1"/>
          </a:lnRef>
          <a:fillRef idx="1">
            <a:schemeClr val="lt1"/>
          </a:fillRef>
          <a:effectRef idx="0">
            <a:schemeClr val="dk1"/>
          </a:effectRef>
          <a:fontRef idx="minor">
            <a:schemeClr val="dk1"/>
          </a:fontRef>
        </p:style>
        <p:txBody>
          <a:bodyPr wrap="square" lIns="195133" tIns="97566" rIns="195133" bIns="97566" rtlCol="0">
            <a:spAutoFit/>
          </a:bodyPr>
          <a:lstStyle/>
          <a:p>
            <a:pPr algn="ctr"/>
            <a:r>
              <a:rPr lang="zh-CN" altLang="en-US" sz="5100" b="1" dirty="0">
                <a:solidFill>
                  <a:srgbClr val="FF0000"/>
                </a:solidFill>
                <a:latin typeface="微软雅黑" panose="020B0503020204020204" pitchFamily="34" charset="-122"/>
                <a:ea typeface="微软雅黑" panose="020B0503020204020204" pitchFamily="34" charset="-122"/>
              </a:rPr>
              <a:t>精神</a:t>
            </a:r>
            <a:r>
              <a:rPr lang="zh-CN" altLang="en-US" sz="5100" b="1" dirty="0">
                <a:latin typeface="微软雅黑" panose="020B0503020204020204" pitchFamily="34" charset="-122"/>
                <a:ea typeface="微软雅黑" panose="020B0503020204020204" pitchFamily="34" charset="-122"/>
              </a:rPr>
              <a:t>、</a:t>
            </a:r>
            <a:r>
              <a:rPr lang="zh-CN" altLang="en-US" sz="5100" b="1" dirty="0">
                <a:solidFill>
                  <a:srgbClr val="FF0000"/>
                </a:solidFill>
                <a:latin typeface="微软雅黑" panose="020B0503020204020204" pitchFamily="34" charset="-122"/>
                <a:ea typeface="微软雅黑" panose="020B0503020204020204" pitchFamily="34" charset="-122"/>
              </a:rPr>
              <a:t>文化</a:t>
            </a:r>
          </a:p>
          <a:p>
            <a:pPr algn="ctr"/>
            <a:r>
              <a:rPr lang="zh-CN" altLang="en-US" sz="5100" b="1" dirty="0">
                <a:latin typeface="微软雅黑" panose="020B0503020204020204" pitchFamily="34" charset="-122"/>
                <a:ea typeface="微软雅黑" panose="020B0503020204020204" pitchFamily="34" charset="-122"/>
              </a:rPr>
              <a:t>活动的自由</a:t>
            </a:r>
          </a:p>
        </p:txBody>
      </p:sp>
      <p:sp>
        <p:nvSpPr>
          <p:cNvPr id="71" name="文本框 6"/>
          <p:cNvSpPr txBox="1"/>
          <p:nvPr/>
        </p:nvSpPr>
        <p:spPr>
          <a:xfrm>
            <a:off x="1423326" y="1801557"/>
            <a:ext cx="20564803" cy="1243478"/>
          </a:xfrm>
          <a:prstGeom prst="rect">
            <a:avLst/>
          </a:prstGeom>
          <a:noFill/>
        </p:spPr>
        <p:txBody>
          <a:bodyPr wrap="square" lIns="195133" tIns="97566" rIns="195133" bIns="97566" rtlCol="0">
            <a:spAutoFit/>
          </a:bodyPr>
          <a:lstStyle/>
          <a:p>
            <a:r>
              <a:rPr lang="zh-CN" altLang="en-US" sz="6800" b="1" dirty="0">
                <a:latin typeface="黑体" pitchFamily="49" charset="-122"/>
                <a:ea typeface="黑体" pitchFamily="49" charset="-122"/>
              </a:rPr>
              <a:t>四、“当今宪法”</a:t>
            </a:r>
            <a:r>
              <a:rPr lang="en-US" altLang="zh-CN" sz="6800" b="1" dirty="0">
                <a:latin typeface="黑体" pitchFamily="49" charset="-122"/>
                <a:ea typeface="黑体" pitchFamily="49" charset="-122"/>
              </a:rPr>
              <a:t>——</a:t>
            </a:r>
            <a:r>
              <a:rPr lang="zh-CN" altLang="en-US" sz="6800" b="1" dirty="0">
                <a:latin typeface="黑体" pitchFamily="49" charset="-122"/>
                <a:ea typeface="黑体" pitchFamily="49" charset="-122"/>
              </a:rPr>
              <a:t>宪法是公民权利的保障书</a:t>
            </a:r>
          </a:p>
        </p:txBody>
      </p:sp>
      <p:pic>
        <p:nvPicPr>
          <p:cNvPr id="66" name="Picture 2" descr="C:\Users\blzx\Desktop\tim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570" y="13905615"/>
            <a:ext cx="2437307" cy="231482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pSp>
        <p:nvGrpSpPr>
          <p:cNvPr id="72" name="组合 71"/>
          <p:cNvGrpSpPr/>
          <p:nvPr/>
        </p:nvGrpSpPr>
        <p:grpSpPr>
          <a:xfrm>
            <a:off x="9350581" y="7753070"/>
            <a:ext cx="3040912" cy="2892056"/>
            <a:chOff x="10199376" y="5146158"/>
            <a:chExt cx="3040912" cy="2892056"/>
          </a:xfrm>
        </p:grpSpPr>
        <p:sp>
          <p:nvSpPr>
            <p:cNvPr id="73" name="流程图: 联系 72"/>
            <p:cNvSpPr/>
            <p:nvPr/>
          </p:nvSpPr>
          <p:spPr>
            <a:xfrm>
              <a:off x="10199376" y="5146158"/>
              <a:ext cx="3040912" cy="2892056"/>
            </a:xfrm>
            <a:prstGeom prst="flowChartConnector">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74" name="TextBox 73"/>
            <p:cNvSpPr txBox="1"/>
            <p:nvPr/>
          </p:nvSpPr>
          <p:spPr>
            <a:xfrm>
              <a:off x="10387965" y="5571461"/>
              <a:ext cx="2663734" cy="1938992"/>
            </a:xfrm>
            <a:prstGeom prst="rect">
              <a:avLst/>
            </a:prstGeom>
            <a:noFill/>
          </p:spPr>
          <p:txBody>
            <a:bodyPr wrap="square" rtlCol="0">
              <a:spAutoFit/>
            </a:bodyPr>
            <a:lstStyle/>
            <a:p>
              <a:pPr algn="ctr"/>
              <a:r>
                <a:rPr lang="zh-CN" altLang="en-US" sz="6000" b="1" dirty="0" smtClean="0">
                  <a:solidFill>
                    <a:schemeClr val="bg1"/>
                  </a:solidFill>
                  <a:latin typeface="仿宋" pitchFamily="49" charset="-122"/>
                  <a:ea typeface="仿宋" pitchFamily="49" charset="-122"/>
                </a:rPr>
                <a:t>公民</a:t>
              </a:r>
              <a:endParaRPr lang="en-US" altLang="zh-CN" sz="6000" b="1" dirty="0" smtClean="0">
                <a:solidFill>
                  <a:schemeClr val="bg1"/>
                </a:solidFill>
                <a:latin typeface="仿宋" pitchFamily="49" charset="-122"/>
                <a:ea typeface="仿宋" pitchFamily="49" charset="-122"/>
              </a:endParaRPr>
            </a:p>
            <a:p>
              <a:pPr algn="ctr"/>
              <a:r>
                <a:rPr lang="zh-CN" altLang="en-US" sz="6000" b="1" dirty="0" smtClean="0">
                  <a:solidFill>
                    <a:schemeClr val="bg1"/>
                  </a:solidFill>
                  <a:latin typeface="仿宋" pitchFamily="49" charset="-122"/>
                  <a:ea typeface="仿宋" pitchFamily="49" charset="-122"/>
                </a:rPr>
                <a:t>权利</a:t>
              </a:r>
              <a:endParaRPr lang="zh-CN" altLang="en-US" sz="6000" b="1" dirty="0">
                <a:solidFill>
                  <a:schemeClr val="bg1"/>
                </a:solidFill>
                <a:latin typeface="仿宋" pitchFamily="49" charset="-122"/>
                <a:ea typeface="仿宋" pitchFamily="49" charset="-122"/>
              </a:endParaRPr>
            </a:p>
          </p:txBody>
        </p:sp>
      </p:grpSp>
      <p:pic>
        <p:nvPicPr>
          <p:cNvPr id="49" name="图片 48">
            <a:hlinkClick r:id="rId3" action="ppaction://hlinksldjump"/>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970921" y="14401286"/>
            <a:ext cx="1381204" cy="1819154"/>
          </a:xfrm>
          <a:prstGeom prst="rect">
            <a:avLst/>
          </a:prstGeom>
          <a:ln>
            <a:noFill/>
          </a:ln>
          <a:effectLst>
            <a:softEdge rad="112500"/>
          </a:effectLst>
        </p:spPr>
      </p:pic>
    </p:spTree>
    <p:extLst>
      <p:ext uri="{BB962C8B-B14F-4D97-AF65-F5344CB8AC3E}">
        <p14:creationId xmlns="" xmlns:p14="http://schemas.microsoft.com/office/powerpoint/2010/main" val="346052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1" grpId="0" animBg="1"/>
      <p:bldP spid="12" grpId="0" animBg="1"/>
      <p:bldP spid="13" grpId="0" animBg="1"/>
      <p:bldP spid="34" grpId="0"/>
      <p:bldP spid="35" grpId="0"/>
      <p:bldP spid="36" grpId="0"/>
      <p:bldP spid="37" grpId="0"/>
      <p:bldP spid="38" grpId="0"/>
      <p:bldP spid="39" grpId="0"/>
      <p:bldP spid="60" grpId="0" animBg="1"/>
      <p:bldP spid="61" grpId="0" animBg="1"/>
      <p:bldP spid="62" grpId="0" animBg="1"/>
      <p:bldP spid="63" grpId="0" animBg="1"/>
      <p:bldP spid="64" grpId="0" animBg="1"/>
      <p:bldP spid="65" grpId="0" animBg="1"/>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流程图: 过程 4"/>
          <p:cNvSpPr/>
          <p:nvPr/>
        </p:nvSpPr>
        <p:spPr>
          <a:xfrm>
            <a:off x="0" y="16220440"/>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6" name="流程图: 过程 5"/>
          <p:cNvSpPr/>
          <p:nvPr/>
        </p:nvSpPr>
        <p:spPr>
          <a:xfrm>
            <a:off x="0" y="1"/>
            <a:ext cx="23352125" cy="1080141"/>
          </a:xfrm>
          <a:prstGeom prst="flowChartProcess">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grpSp>
        <p:nvGrpSpPr>
          <p:cNvPr id="8" name="组合 7"/>
          <p:cNvGrpSpPr/>
          <p:nvPr/>
        </p:nvGrpSpPr>
        <p:grpSpPr>
          <a:xfrm>
            <a:off x="512568" y="1878539"/>
            <a:ext cx="882656" cy="1135065"/>
            <a:chOff x="5355771" y="2077796"/>
            <a:chExt cx="460829" cy="449943"/>
          </a:xfrm>
        </p:grpSpPr>
        <p:sp>
          <p:nvSpPr>
            <p:cNvPr id="9" name="矩形 8"/>
            <p:cNvSpPr/>
            <p:nvPr/>
          </p:nvSpPr>
          <p:spPr>
            <a:xfrm>
              <a:off x="5355771" y="2077796"/>
              <a:ext cx="284843"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716814" y="2077796"/>
              <a:ext cx="99786" cy="449943"/>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任意多边形 14"/>
          <p:cNvSpPr/>
          <p:nvPr/>
        </p:nvSpPr>
        <p:spPr>
          <a:xfrm>
            <a:off x="7291372" y="3877662"/>
            <a:ext cx="4348772" cy="4701644"/>
          </a:xfrm>
          <a:custGeom>
            <a:avLst/>
            <a:gdLst>
              <a:gd name="connsiteX0" fmla="*/ 1859281 w 1859281"/>
              <a:gd name="connsiteY0" fmla="*/ 0 h 1863746"/>
              <a:gd name="connsiteX1" fmla="*/ 1859281 w 1859281"/>
              <a:gd name="connsiteY1" fmla="*/ 579993 h 1863746"/>
              <a:gd name="connsiteX2" fmla="*/ 1740792 w 1859281"/>
              <a:gd name="connsiteY2" fmla="*/ 585603 h 1863746"/>
              <a:gd name="connsiteX3" fmla="*/ 586622 w 1859281"/>
              <a:gd name="connsiteY3" fmla="*/ 1732469 h 1863746"/>
              <a:gd name="connsiteX4" fmla="*/ 579993 w 1859281"/>
              <a:gd name="connsiteY4" fmla="*/ 1863746 h 1863746"/>
              <a:gd name="connsiteX5" fmla="*/ 0 w 1859281"/>
              <a:gd name="connsiteY5" fmla="*/ 1863746 h 1863746"/>
              <a:gd name="connsiteX6" fmla="*/ 9624 w 1859281"/>
              <a:gd name="connsiteY6" fmla="*/ 1673168 h 1863746"/>
              <a:gd name="connsiteX7" fmla="*/ 1685150 w 1859281"/>
              <a:gd name="connsiteY7" fmla="*/ 8245 h 18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281" h="1863746">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solidFill>
                <a:schemeClr val="tx1"/>
              </a:solidFill>
            </a:endParaRPr>
          </a:p>
        </p:txBody>
      </p:sp>
      <p:sp>
        <p:nvSpPr>
          <p:cNvPr id="16" name="任意多边形 15"/>
          <p:cNvSpPr/>
          <p:nvPr/>
        </p:nvSpPr>
        <p:spPr>
          <a:xfrm flipH="1">
            <a:off x="11694030" y="3877660"/>
            <a:ext cx="4382398" cy="4701644"/>
          </a:xfrm>
          <a:custGeom>
            <a:avLst/>
            <a:gdLst>
              <a:gd name="connsiteX0" fmla="*/ 1859281 w 1859281"/>
              <a:gd name="connsiteY0" fmla="*/ 0 h 1863746"/>
              <a:gd name="connsiteX1" fmla="*/ 1859281 w 1859281"/>
              <a:gd name="connsiteY1" fmla="*/ 579993 h 1863746"/>
              <a:gd name="connsiteX2" fmla="*/ 1740792 w 1859281"/>
              <a:gd name="connsiteY2" fmla="*/ 585603 h 1863746"/>
              <a:gd name="connsiteX3" fmla="*/ 586622 w 1859281"/>
              <a:gd name="connsiteY3" fmla="*/ 1732469 h 1863746"/>
              <a:gd name="connsiteX4" fmla="*/ 579993 w 1859281"/>
              <a:gd name="connsiteY4" fmla="*/ 1863746 h 1863746"/>
              <a:gd name="connsiteX5" fmla="*/ 0 w 1859281"/>
              <a:gd name="connsiteY5" fmla="*/ 1863746 h 1863746"/>
              <a:gd name="connsiteX6" fmla="*/ 9624 w 1859281"/>
              <a:gd name="connsiteY6" fmla="*/ 1673168 h 1863746"/>
              <a:gd name="connsiteX7" fmla="*/ 1685150 w 1859281"/>
              <a:gd name="connsiteY7" fmla="*/ 8245 h 18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9281" h="1863746">
                <a:moveTo>
                  <a:pt x="1859281" y="0"/>
                </a:moveTo>
                <a:lnTo>
                  <a:pt x="1859281" y="579993"/>
                </a:lnTo>
                <a:lnTo>
                  <a:pt x="1740792" y="585603"/>
                </a:lnTo>
                <a:cubicBezTo>
                  <a:pt x="1132699" y="643482"/>
                  <a:pt x="648266" y="1125482"/>
                  <a:pt x="586622" y="1732469"/>
                </a:cubicBezTo>
                <a:lnTo>
                  <a:pt x="579993" y="1863746"/>
                </a:lnTo>
                <a:lnTo>
                  <a:pt x="0" y="1863746"/>
                </a:lnTo>
                <a:lnTo>
                  <a:pt x="9624" y="1673168"/>
                </a:lnTo>
                <a:cubicBezTo>
                  <a:pt x="99112" y="791995"/>
                  <a:pt x="802372" y="92269"/>
                  <a:pt x="1685150" y="8245"/>
                </a:cubicBezTo>
                <a:close/>
              </a:path>
            </a:pathLst>
          </a:cu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solidFill>
                <a:schemeClr val="tx1"/>
              </a:solidFill>
            </a:endParaRPr>
          </a:p>
        </p:txBody>
      </p:sp>
      <p:sp>
        <p:nvSpPr>
          <p:cNvPr id="19" name="矩形 18"/>
          <p:cNvSpPr/>
          <p:nvPr/>
        </p:nvSpPr>
        <p:spPr>
          <a:xfrm>
            <a:off x="2101689" y="3948638"/>
            <a:ext cx="9511501" cy="4701644"/>
          </a:xfrm>
          <a:prstGeom prst="rect">
            <a:avLst/>
          </a:prstGeom>
          <a:noFill/>
          <a:ln>
            <a:solidFill>
              <a:srgbClr val="9A1721"/>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0" name="矩形 19"/>
          <p:cNvSpPr/>
          <p:nvPr/>
        </p:nvSpPr>
        <p:spPr>
          <a:xfrm>
            <a:off x="11694029" y="3921272"/>
            <a:ext cx="11038380" cy="4701644"/>
          </a:xfrm>
          <a:prstGeom prst="rect">
            <a:avLst/>
          </a:prstGeom>
          <a:noFill/>
          <a:ln>
            <a:solidFill>
              <a:srgbClr val="EEBB33"/>
            </a:solidFill>
          </a:ln>
        </p:spPr>
        <p:style>
          <a:lnRef idx="2">
            <a:schemeClr val="accent1">
              <a:shade val="50000"/>
            </a:schemeClr>
          </a:lnRef>
          <a:fillRef idx="1">
            <a:schemeClr val="accent1"/>
          </a:fillRef>
          <a:effectRef idx="0">
            <a:schemeClr val="accent1"/>
          </a:effectRef>
          <a:fontRef idx="minor">
            <a:schemeClr val="lt1"/>
          </a:fontRef>
        </p:style>
        <p:txBody>
          <a:bodyPr lIns="195133" tIns="97566" rIns="195133" bIns="97566" rtlCol="0" anchor="ctr"/>
          <a:lstStyle/>
          <a:p>
            <a:pPr algn="ctr"/>
            <a:endParaRPr lang="zh-CN" altLang="en-US"/>
          </a:p>
        </p:txBody>
      </p:sp>
      <p:sp>
        <p:nvSpPr>
          <p:cNvPr id="23" name="文本框 22"/>
          <p:cNvSpPr txBox="1"/>
          <p:nvPr/>
        </p:nvSpPr>
        <p:spPr>
          <a:xfrm>
            <a:off x="9399197" y="5418467"/>
            <a:ext cx="2344194" cy="3351747"/>
          </a:xfrm>
          <a:prstGeom prst="rect">
            <a:avLst/>
          </a:prstGeom>
          <a:noFill/>
          <a:ln>
            <a:noFill/>
          </a:ln>
        </p:spPr>
        <p:txBody>
          <a:bodyPr wrap="square" lIns="195133" tIns="97566" rIns="195133" bIns="97566" rtlCol="0">
            <a:spAutoFit/>
          </a:bodyPr>
          <a:lstStyle/>
          <a:p>
            <a:pPr algn="ctr"/>
            <a:r>
              <a:rPr lang="en-US" altLang="zh-CN" sz="20500" dirty="0">
                <a:solidFill>
                  <a:srgbClr val="9A1721"/>
                </a:solidFill>
                <a:ea typeface="微软雅黑" panose="020B0503020204020204" pitchFamily="34" charset="-122"/>
              </a:rPr>
              <a:t>1</a:t>
            </a:r>
            <a:endParaRPr lang="zh-CN" altLang="en-US" sz="20500" dirty="0">
              <a:solidFill>
                <a:srgbClr val="9A1721"/>
              </a:solidFill>
              <a:ea typeface="微软雅黑" panose="020B0503020204020204" pitchFamily="34" charset="-122"/>
            </a:endParaRPr>
          </a:p>
        </p:txBody>
      </p:sp>
      <p:sp>
        <p:nvSpPr>
          <p:cNvPr id="25" name="文本框 24"/>
          <p:cNvSpPr txBox="1"/>
          <p:nvPr/>
        </p:nvSpPr>
        <p:spPr>
          <a:xfrm>
            <a:off x="11676062" y="5611832"/>
            <a:ext cx="2344194" cy="3090137"/>
          </a:xfrm>
          <a:prstGeom prst="rect">
            <a:avLst/>
          </a:prstGeom>
          <a:noFill/>
          <a:ln>
            <a:noFill/>
          </a:ln>
        </p:spPr>
        <p:txBody>
          <a:bodyPr wrap="square" lIns="195133" tIns="97566" rIns="195133" bIns="97566" rtlCol="0">
            <a:spAutoFit/>
          </a:bodyPr>
          <a:lstStyle/>
          <a:p>
            <a:pPr algn="ctr"/>
            <a:r>
              <a:rPr lang="en-US" altLang="zh-CN" sz="18800" dirty="0">
                <a:solidFill>
                  <a:srgbClr val="EEBB33"/>
                </a:solidFill>
                <a:ea typeface="微软雅黑" panose="020B0503020204020204" pitchFamily="34" charset="-122"/>
              </a:rPr>
              <a:t>2</a:t>
            </a:r>
            <a:endParaRPr lang="zh-CN" altLang="en-US" sz="18800" dirty="0">
              <a:solidFill>
                <a:srgbClr val="EEBB33"/>
              </a:solidFill>
              <a:ea typeface="微软雅黑" panose="020B0503020204020204" pitchFamily="34" charset="-122"/>
            </a:endParaRPr>
          </a:p>
        </p:txBody>
      </p:sp>
      <p:grpSp>
        <p:nvGrpSpPr>
          <p:cNvPr id="30" name="组合 29"/>
          <p:cNvGrpSpPr/>
          <p:nvPr/>
        </p:nvGrpSpPr>
        <p:grpSpPr>
          <a:xfrm>
            <a:off x="2290303" y="4400552"/>
            <a:ext cx="5264546" cy="2468576"/>
            <a:chOff x="1195754" y="1744391"/>
            <a:chExt cx="3230405" cy="978551"/>
          </a:xfrm>
        </p:grpSpPr>
        <p:sp>
          <p:nvSpPr>
            <p:cNvPr id="28" name="矩形 27"/>
            <p:cNvSpPr/>
            <p:nvPr/>
          </p:nvSpPr>
          <p:spPr>
            <a:xfrm>
              <a:off x="1195754" y="1744391"/>
              <a:ext cx="140677" cy="558376"/>
            </a:xfrm>
            <a:prstGeom prst="rect">
              <a:avLst/>
            </a:prstGeom>
            <a:solidFill>
              <a:srgbClr val="9A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394304" y="2137325"/>
              <a:ext cx="3031855" cy="585617"/>
            </a:xfrm>
            <a:prstGeom prst="rect">
              <a:avLst/>
            </a:prstGeom>
            <a:noFill/>
          </p:spPr>
          <p:txBody>
            <a:bodyPr wrap="square" rtlCol="0">
              <a:spAutoFit/>
            </a:bodyPr>
            <a:lstStyle/>
            <a:p>
              <a:pPr>
                <a:lnSpc>
                  <a:spcPct val="150000"/>
                </a:lnSpc>
              </a:pPr>
              <a:r>
                <a:rPr lang="zh-CN" altLang="en-US" sz="6000" b="1" dirty="0">
                  <a:latin typeface="楷体" pitchFamily="49" charset="-122"/>
                  <a:ea typeface="楷体" pitchFamily="49" charset="-122"/>
                </a:rPr>
                <a:t>一般性规</a:t>
              </a:r>
              <a:r>
                <a:rPr lang="zh-CN" altLang="en-US" sz="6000" b="1" dirty="0" smtClean="0">
                  <a:latin typeface="楷体" pitchFamily="49" charset="-122"/>
                  <a:ea typeface="楷体" pitchFamily="49" charset="-122"/>
                </a:rPr>
                <a:t>定</a:t>
              </a:r>
              <a:endParaRPr lang="en-US" altLang="zh-CN" sz="6000" b="1" dirty="0" smtClean="0">
                <a:latin typeface="楷体" pitchFamily="49" charset="-122"/>
                <a:ea typeface="楷体" pitchFamily="49" charset="-122"/>
              </a:endParaRPr>
            </a:p>
          </p:txBody>
        </p:sp>
      </p:grpSp>
      <p:grpSp>
        <p:nvGrpSpPr>
          <p:cNvPr id="43" name="组合 42"/>
          <p:cNvGrpSpPr/>
          <p:nvPr/>
        </p:nvGrpSpPr>
        <p:grpSpPr>
          <a:xfrm>
            <a:off x="16820707" y="4539044"/>
            <a:ext cx="6276233" cy="2471711"/>
            <a:chOff x="1689086" y="1744391"/>
            <a:chExt cx="2444103" cy="979794"/>
          </a:xfrm>
        </p:grpSpPr>
        <p:sp>
          <p:nvSpPr>
            <p:cNvPr id="47" name="矩形 46"/>
            <p:cNvSpPr/>
            <p:nvPr/>
          </p:nvSpPr>
          <p:spPr>
            <a:xfrm>
              <a:off x="3643528" y="1744391"/>
              <a:ext cx="140677" cy="558376"/>
            </a:xfrm>
            <a:prstGeom prst="rect">
              <a:avLst/>
            </a:prstGeom>
            <a:solidFill>
              <a:srgbClr val="EEB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689086" y="2138568"/>
              <a:ext cx="2444103" cy="585617"/>
            </a:xfrm>
            <a:prstGeom prst="rect">
              <a:avLst/>
            </a:prstGeom>
            <a:noFill/>
          </p:spPr>
          <p:txBody>
            <a:bodyPr wrap="square" rtlCol="0">
              <a:spAutoFit/>
            </a:bodyPr>
            <a:lstStyle/>
            <a:p>
              <a:pPr>
                <a:lnSpc>
                  <a:spcPct val="150000"/>
                </a:lnSpc>
              </a:pPr>
              <a:r>
                <a:rPr lang="zh-CN" altLang="en-US" sz="6000" b="1" dirty="0">
                  <a:latin typeface="楷体" pitchFamily="49" charset="-122"/>
                  <a:ea typeface="楷体" pitchFamily="49" charset="-122"/>
                </a:rPr>
                <a:t>具体规</a:t>
              </a:r>
              <a:r>
                <a:rPr lang="zh-CN" altLang="en-US" sz="6000" b="1" dirty="0" smtClean="0">
                  <a:latin typeface="楷体" pitchFamily="49" charset="-122"/>
                  <a:ea typeface="楷体" pitchFamily="49" charset="-122"/>
                </a:rPr>
                <a:t>定</a:t>
              </a:r>
              <a:endParaRPr lang="en-US" altLang="zh-CN" sz="6000" b="1" dirty="0" smtClean="0">
                <a:latin typeface="楷体" pitchFamily="49" charset="-122"/>
                <a:ea typeface="楷体" pitchFamily="49" charset="-122"/>
              </a:endParaRPr>
            </a:p>
          </p:txBody>
        </p:sp>
      </p:grpSp>
      <p:sp>
        <p:nvSpPr>
          <p:cNvPr id="33" name="矩形 32"/>
          <p:cNvSpPr/>
          <p:nvPr/>
        </p:nvSpPr>
        <p:spPr>
          <a:xfrm>
            <a:off x="1862008" y="1878538"/>
            <a:ext cx="5029962" cy="1120367"/>
          </a:xfrm>
          <a:prstGeom prst="rect">
            <a:avLst/>
          </a:prstGeom>
        </p:spPr>
        <p:txBody>
          <a:bodyPr wrap="none" lIns="195133" tIns="97566" rIns="195133" bIns="97566">
            <a:spAutoFit/>
          </a:bodyPr>
          <a:lstStyle/>
          <a:p>
            <a:r>
              <a:rPr lang="zh-CN" altLang="en-US" sz="6000" b="1" dirty="0" smtClean="0">
                <a:latin typeface="黑体" pitchFamily="49" charset="-122"/>
                <a:ea typeface="黑体" pitchFamily="49" charset="-122"/>
              </a:rPr>
              <a:t>（一）平</a:t>
            </a:r>
            <a:r>
              <a:rPr lang="zh-CN" altLang="en-US" sz="6000" b="1" dirty="0">
                <a:latin typeface="黑体" pitchFamily="49" charset="-122"/>
                <a:ea typeface="黑体" pitchFamily="49" charset="-122"/>
              </a:rPr>
              <a:t>等权</a:t>
            </a:r>
          </a:p>
        </p:txBody>
      </p:sp>
      <p:pic>
        <p:nvPicPr>
          <p:cNvPr id="34" name="Picture 2" descr="C:\Users\blzx\Desktop\tim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570" y="13905615"/>
            <a:ext cx="2437307" cy="2314825"/>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圆角矩形标注 1"/>
          <p:cNvSpPr/>
          <p:nvPr/>
        </p:nvSpPr>
        <p:spPr>
          <a:xfrm>
            <a:off x="7042783" y="1126356"/>
            <a:ext cx="6506015" cy="3140563"/>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50000"/>
              </a:lnSpc>
            </a:pPr>
            <a:r>
              <a:rPr lang="zh-CN" altLang="en-US" sz="4000" b="1" dirty="0">
                <a:latin typeface="楷体" pitchFamily="49" charset="-122"/>
                <a:ea typeface="楷体" pitchFamily="49" charset="-122"/>
              </a:rPr>
              <a:t>第三十三条第二款规定</a:t>
            </a:r>
            <a:r>
              <a:rPr lang="en-US" altLang="zh-CN" sz="4000" b="1" dirty="0">
                <a:latin typeface="楷体" pitchFamily="49" charset="-122"/>
                <a:ea typeface="楷体" pitchFamily="49" charset="-122"/>
              </a:rPr>
              <a:t>:“</a:t>
            </a:r>
            <a:r>
              <a:rPr lang="zh-CN" altLang="en-US" sz="4000" b="1" dirty="0">
                <a:latin typeface="楷体" pitchFamily="49" charset="-122"/>
                <a:ea typeface="楷体" pitchFamily="49" charset="-122"/>
              </a:rPr>
              <a:t>中华人民共和国公民在法律面前一律平等”。</a:t>
            </a:r>
          </a:p>
        </p:txBody>
      </p:sp>
      <p:sp>
        <p:nvSpPr>
          <p:cNvPr id="4" name="圆角矩形标注 3"/>
          <p:cNvSpPr/>
          <p:nvPr/>
        </p:nvSpPr>
        <p:spPr>
          <a:xfrm>
            <a:off x="1395224" y="9036447"/>
            <a:ext cx="5260757" cy="3658827"/>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en-US" altLang="zh-CN" sz="4000" b="1" dirty="0" smtClean="0">
                <a:latin typeface="楷体" pitchFamily="49" charset="-122"/>
                <a:ea typeface="楷体" pitchFamily="49" charset="-122"/>
              </a:rPr>
              <a:t>1</a:t>
            </a:r>
            <a:r>
              <a:rPr lang="zh-CN" altLang="en-US" sz="4000" b="1" dirty="0" smtClean="0">
                <a:latin typeface="楷体" pitchFamily="49" charset="-122"/>
                <a:ea typeface="楷体" pitchFamily="49" charset="-122"/>
              </a:rPr>
              <a:t>、第</a:t>
            </a:r>
            <a:r>
              <a:rPr lang="zh-CN" altLang="en-US" sz="4000" b="1" dirty="0">
                <a:latin typeface="楷体" pitchFamily="49" charset="-122"/>
                <a:ea typeface="楷体" pitchFamily="49" charset="-122"/>
              </a:rPr>
              <a:t>四条规定</a:t>
            </a:r>
            <a:r>
              <a:rPr lang="en-US" altLang="zh-CN" sz="4000" b="1" dirty="0">
                <a:latin typeface="楷体" pitchFamily="49" charset="-122"/>
                <a:ea typeface="楷体" pitchFamily="49" charset="-122"/>
              </a:rPr>
              <a:t>:“</a:t>
            </a:r>
            <a:r>
              <a:rPr lang="zh-CN" altLang="en-US" sz="4000" b="1" dirty="0">
                <a:latin typeface="楷体" pitchFamily="49" charset="-122"/>
                <a:ea typeface="楷体" pitchFamily="49" charset="-122"/>
              </a:rPr>
              <a:t>中华人民共和国各民族一律平等。”</a:t>
            </a:r>
          </a:p>
        </p:txBody>
      </p:sp>
      <p:sp>
        <p:nvSpPr>
          <p:cNvPr id="7" name="圆角矩形标注 6"/>
          <p:cNvSpPr/>
          <p:nvPr/>
        </p:nvSpPr>
        <p:spPr>
          <a:xfrm>
            <a:off x="7081284" y="9186530"/>
            <a:ext cx="6166883" cy="3508744"/>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en-US" altLang="zh-CN" sz="4000" b="1" dirty="0" smtClean="0">
                <a:latin typeface="楷体" pitchFamily="49" charset="-122"/>
                <a:ea typeface="楷体" pitchFamily="49" charset="-122"/>
              </a:rPr>
              <a:t>2</a:t>
            </a:r>
            <a:r>
              <a:rPr lang="zh-CN" altLang="en-US" sz="4000" b="1" dirty="0" smtClean="0">
                <a:latin typeface="楷体" pitchFamily="49" charset="-122"/>
                <a:ea typeface="楷体" pitchFamily="49" charset="-122"/>
              </a:rPr>
              <a:t>、第</a:t>
            </a:r>
            <a:r>
              <a:rPr lang="zh-CN" altLang="en-US" sz="4000" b="1" dirty="0">
                <a:latin typeface="楷体" pitchFamily="49" charset="-122"/>
                <a:ea typeface="楷体" pitchFamily="49" charset="-122"/>
              </a:rPr>
              <a:t>五条第五款规定</a:t>
            </a:r>
            <a:r>
              <a:rPr lang="en-US" altLang="zh-CN" sz="4000" b="1" dirty="0">
                <a:latin typeface="楷体" pitchFamily="49" charset="-122"/>
                <a:ea typeface="楷体" pitchFamily="49" charset="-122"/>
              </a:rPr>
              <a:t>:“</a:t>
            </a:r>
            <a:r>
              <a:rPr lang="zh-CN" altLang="en-US" sz="4000" b="1" dirty="0">
                <a:latin typeface="楷体" pitchFamily="49" charset="-122"/>
                <a:ea typeface="楷体" pitchFamily="49" charset="-122"/>
              </a:rPr>
              <a:t>任何组织或者个人都不得有超越宪法和法律的特权”</a:t>
            </a:r>
          </a:p>
        </p:txBody>
      </p:sp>
      <p:sp>
        <p:nvSpPr>
          <p:cNvPr id="11" name="圆角矩形标注 10"/>
          <p:cNvSpPr/>
          <p:nvPr/>
        </p:nvSpPr>
        <p:spPr>
          <a:xfrm>
            <a:off x="13588409" y="9186530"/>
            <a:ext cx="9132475" cy="3553045"/>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en-US" altLang="zh-CN" sz="4000" b="1" dirty="0" smtClean="0">
                <a:latin typeface="楷体" pitchFamily="49" charset="-122"/>
                <a:ea typeface="楷体" pitchFamily="49" charset="-122"/>
              </a:rPr>
              <a:t>3</a:t>
            </a:r>
            <a:r>
              <a:rPr lang="zh-CN" altLang="en-US" sz="4000" b="1" dirty="0" smtClean="0">
                <a:latin typeface="楷体" pitchFamily="49" charset="-122"/>
                <a:ea typeface="楷体" pitchFamily="49" charset="-122"/>
              </a:rPr>
              <a:t>、第</a:t>
            </a:r>
            <a:r>
              <a:rPr lang="zh-CN" altLang="en-US" sz="4000" b="1" dirty="0">
                <a:latin typeface="楷体" pitchFamily="49" charset="-122"/>
                <a:ea typeface="楷体" pitchFamily="49" charset="-122"/>
              </a:rPr>
              <a:t>四十八条第一款规定</a:t>
            </a:r>
            <a:r>
              <a:rPr lang="en-US" altLang="zh-CN" sz="4000" b="1" dirty="0">
                <a:latin typeface="楷体" pitchFamily="49" charset="-122"/>
                <a:ea typeface="楷体" pitchFamily="49" charset="-122"/>
              </a:rPr>
              <a:t>:“</a:t>
            </a:r>
            <a:r>
              <a:rPr lang="zh-CN" altLang="en-US" sz="4000" b="1" dirty="0">
                <a:latin typeface="楷体" pitchFamily="49" charset="-122"/>
                <a:ea typeface="楷体" pitchFamily="49" charset="-122"/>
              </a:rPr>
              <a:t>中华人民共和国妇女在政治的、经济的、文化的、社会的和家庭的生活等各方面享有同男子平等的权利”。</a:t>
            </a:r>
          </a:p>
        </p:txBody>
      </p:sp>
    </p:spTree>
    <p:extLst>
      <p:ext uri="{BB962C8B-B14F-4D97-AF65-F5344CB8AC3E}">
        <p14:creationId xmlns="" xmlns:p14="http://schemas.microsoft.com/office/powerpoint/2010/main" val="24225472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0" grpId="0" animBg="1"/>
      <p:bldP spid="23" grpId="0"/>
      <p:bldP spid="25" grpId="0"/>
      <p:bldP spid="33" grpId="0"/>
      <p:bldP spid="2" grpId="0" animBg="1"/>
      <p:bldP spid="2" grpId="1" animBg="1"/>
      <p:bldP spid="4" grpId="0" animBg="1"/>
      <p:bldP spid="7" grpId="0" animBg="1"/>
      <p:bldP spid="11" grpId="0" animBg="1"/>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2854</TotalTime>
  <Words>1044</Words>
  <Application>Microsoft Office PowerPoint</Application>
  <PresentationFormat>自定义</PresentationFormat>
  <Paragraphs>167</Paragraphs>
  <Slides>16</Slides>
  <Notes>0</Notes>
  <HiddenSlides>0</HiddenSlides>
  <MMClips>0</MMClips>
  <ScaleCrop>false</ScaleCrop>
  <HeadingPairs>
    <vt:vector size="4" baseType="variant">
      <vt:variant>
        <vt:lpstr>主题</vt:lpstr>
      </vt:variant>
      <vt:variant>
        <vt:i4>2</vt:i4>
      </vt:variant>
      <vt:variant>
        <vt:lpstr>幻灯片标题</vt:lpstr>
      </vt:variant>
      <vt:variant>
        <vt:i4>16</vt:i4>
      </vt:variant>
    </vt:vector>
  </HeadingPairs>
  <TitlesOfParts>
    <vt:vector size="18" baseType="lpstr">
      <vt:lpstr>第一PPT，www.1ppt.com</vt:lpstr>
      <vt:lpstr>2_第一PPT，www.1ppt.com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党政</dc:title>
  <dc:creator>第一PPT</dc:creator>
  <cp:keywords>www.1ppt.com</cp:keywords>
  <cp:lastModifiedBy>SDWM</cp:lastModifiedBy>
  <cp:revision>314</cp:revision>
  <dcterms:created xsi:type="dcterms:W3CDTF">2015-07-03T11:48:10Z</dcterms:created>
  <dcterms:modified xsi:type="dcterms:W3CDTF">2019-05-30T09:18:19Z</dcterms:modified>
</cp:coreProperties>
</file>