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 id="2147483657" r:id="rId3"/>
  </p:sldMasterIdLst>
  <p:notesMasterIdLst>
    <p:notesMasterId r:id="rId29"/>
  </p:notesMasterIdLst>
  <p:sldIdLst>
    <p:sldId id="1148" r:id="rId4"/>
    <p:sldId id="1156" r:id="rId5"/>
    <p:sldId id="1052" r:id="rId6"/>
    <p:sldId id="1034" r:id="rId7"/>
    <p:sldId id="1039" r:id="rId8"/>
    <p:sldId id="1089" r:id="rId9"/>
    <p:sldId id="1090" r:id="rId10"/>
    <p:sldId id="1092" r:id="rId11"/>
    <p:sldId id="1091" r:id="rId12"/>
    <p:sldId id="1155" r:id="rId13"/>
    <p:sldId id="1093" r:id="rId14"/>
    <p:sldId id="1149" r:id="rId15"/>
    <p:sldId id="1100" r:id="rId16"/>
    <p:sldId id="1115" r:id="rId17"/>
    <p:sldId id="1152" r:id="rId18"/>
    <p:sldId id="1154" r:id="rId19"/>
    <p:sldId id="1153" r:id="rId20"/>
    <p:sldId id="1096" r:id="rId21"/>
    <p:sldId id="1094" r:id="rId22"/>
    <p:sldId id="1114" r:id="rId23"/>
    <p:sldId id="1095" r:id="rId24"/>
    <p:sldId id="1150" r:id="rId25"/>
    <p:sldId id="1116" r:id="rId26"/>
    <p:sldId id="1107" r:id="rId27"/>
    <p:sldId id="1075" r:id="rId28"/>
  </p:sldIdLst>
  <p:sldSz cx="18291175" cy="10290175"/>
  <p:notesSz cx="6858000" cy="9144000"/>
  <p:defaultTextStyle>
    <a:defPPr>
      <a:defRPr lang="en-US"/>
    </a:defPPr>
    <a:lvl1pPr marL="0" algn="l" defTabSz="1829435" rtl="0" eaLnBrk="1" latinLnBrk="0" hangingPunct="1">
      <a:defRPr sz="3600" kern="1200">
        <a:solidFill>
          <a:schemeClr val="tx1"/>
        </a:solidFill>
        <a:latin typeface="+mn-lt"/>
        <a:ea typeface="+mn-ea"/>
        <a:cs typeface="+mn-cs"/>
      </a:defRPr>
    </a:lvl1pPr>
    <a:lvl2pPr marL="914400" algn="l" defTabSz="1829435" rtl="0" eaLnBrk="1" latinLnBrk="0" hangingPunct="1">
      <a:defRPr sz="3600" kern="1200">
        <a:solidFill>
          <a:schemeClr val="tx1"/>
        </a:solidFill>
        <a:latin typeface="+mn-lt"/>
        <a:ea typeface="+mn-ea"/>
        <a:cs typeface="+mn-cs"/>
      </a:defRPr>
    </a:lvl2pPr>
    <a:lvl3pPr marL="1829435" algn="l" defTabSz="1829435" rtl="0" eaLnBrk="1" latinLnBrk="0" hangingPunct="1">
      <a:defRPr sz="3600" kern="1200">
        <a:solidFill>
          <a:schemeClr val="tx1"/>
        </a:solidFill>
        <a:latin typeface="+mn-lt"/>
        <a:ea typeface="+mn-ea"/>
        <a:cs typeface="+mn-cs"/>
      </a:defRPr>
    </a:lvl3pPr>
    <a:lvl4pPr marL="2743835" algn="l" defTabSz="1829435" rtl="0" eaLnBrk="1" latinLnBrk="0" hangingPunct="1">
      <a:defRPr sz="3600" kern="1200">
        <a:solidFill>
          <a:schemeClr val="tx1"/>
        </a:solidFill>
        <a:latin typeface="+mn-lt"/>
        <a:ea typeface="+mn-ea"/>
        <a:cs typeface="+mn-cs"/>
      </a:defRPr>
    </a:lvl4pPr>
    <a:lvl5pPr marL="3658235" algn="l" defTabSz="1829435" rtl="0" eaLnBrk="1" latinLnBrk="0" hangingPunct="1">
      <a:defRPr sz="3600" kern="1200">
        <a:solidFill>
          <a:schemeClr val="tx1"/>
        </a:solidFill>
        <a:latin typeface="+mn-lt"/>
        <a:ea typeface="+mn-ea"/>
        <a:cs typeface="+mn-cs"/>
      </a:defRPr>
    </a:lvl5pPr>
    <a:lvl6pPr marL="4572635" algn="l" defTabSz="1829435" rtl="0" eaLnBrk="1" latinLnBrk="0" hangingPunct="1">
      <a:defRPr sz="3600" kern="1200">
        <a:solidFill>
          <a:schemeClr val="tx1"/>
        </a:solidFill>
        <a:latin typeface="+mn-lt"/>
        <a:ea typeface="+mn-ea"/>
        <a:cs typeface="+mn-cs"/>
      </a:defRPr>
    </a:lvl6pPr>
    <a:lvl7pPr marL="5487670" algn="l" defTabSz="1829435" rtl="0" eaLnBrk="1" latinLnBrk="0" hangingPunct="1">
      <a:defRPr sz="3600" kern="1200">
        <a:solidFill>
          <a:schemeClr val="tx1"/>
        </a:solidFill>
        <a:latin typeface="+mn-lt"/>
        <a:ea typeface="+mn-ea"/>
        <a:cs typeface="+mn-cs"/>
      </a:defRPr>
    </a:lvl7pPr>
    <a:lvl8pPr marL="6402070" algn="l" defTabSz="1829435" rtl="0" eaLnBrk="1" latinLnBrk="0" hangingPunct="1">
      <a:defRPr sz="3600" kern="1200">
        <a:solidFill>
          <a:schemeClr val="tx1"/>
        </a:solidFill>
        <a:latin typeface="+mn-lt"/>
        <a:ea typeface="+mn-ea"/>
        <a:cs typeface="+mn-cs"/>
      </a:defRPr>
    </a:lvl8pPr>
    <a:lvl9pPr marL="7316470" algn="l" defTabSz="1829435"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75">
          <p15:clr>
            <a:srgbClr val="A4A3A4"/>
          </p15:clr>
        </p15:guide>
        <p15:guide id="2" pos="57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068"/>
    <a:srgbClr val="5D5F98"/>
    <a:srgbClr val="FFFFCD"/>
    <a:srgbClr val="30B695"/>
    <a:srgbClr val="5B5973"/>
    <a:srgbClr val="F2685A"/>
    <a:srgbClr val="8C8AA4"/>
    <a:srgbClr val="63617D"/>
    <a:srgbClr val="54578E"/>
    <a:srgbClr val="5357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5848" autoAdjust="0"/>
  </p:normalViewPr>
  <p:slideViewPr>
    <p:cSldViewPr>
      <p:cViewPr varScale="1">
        <p:scale>
          <a:sx n="51" d="100"/>
          <a:sy n="51" d="100"/>
        </p:scale>
        <p:origin x="-84" y="-312"/>
      </p:cViewPr>
      <p:guideLst>
        <p:guide orient="horz" pos="3275"/>
        <p:guide pos="5745"/>
      </p:guideLst>
    </p:cSldViewPr>
  </p:slideViewPr>
  <p:outlineViewPr>
    <p:cViewPr>
      <p:scale>
        <a:sx n="33" d="100"/>
        <a:sy n="33" d="100"/>
      </p:scale>
      <p:origin x="0" y="-1476"/>
    </p:cViewPr>
  </p:outlin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31E02E53-1812-47D4-ABB1-0734168CD8C6}" type="datetimeFigureOut">
              <a:rPr lang="zh-CN" altLang="en-US" smtClean="0"/>
              <a:pPr/>
              <a:t>2019/11/6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85EA0642-E7D1-4315-85F6-B2983CF33240}"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2586038" y="2192759"/>
            <a:ext cx="4032250" cy="4032250"/>
          </a:xfrm>
          <a:prstGeom prst="roundRect">
            <a:avLst/>
          </a:prstGeom>
        </p:spPr>
        <p:txBody>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754759" y="3128863"/>
            <a:ext cx="3067050" cy="3065462"/>
          </a:xfrm>
          <a:prstGeom prst="roundRect">
            <a:avLst>
              <a:gd name="adj" fmla="val 17614"/>
            </a:avLst>
          </a:prstGeom>
        </p:spPr>
        <p:txBody>
          <a:bodyPr>
            <a:normAutofit/>
          </a:bodyPr>
          <a:lstStyle>
            <a:lvl1pPr marL="0" indent="0" algn="ctr">
              <a:buNone/>
              <a:defRPr sz="1600"/>
            </a:lvl1pPr>
          </a:lstStyle>
          <a:p>
            <a:endParaRPr lang="zh-CN" altLang="en-US"/>
          </a:p>
        </p:txBody>
      </p:sp>
      <p:sp>
        <p:nvSpPr>
          <p:cNvPr id="9" name="图片占位符 7"/>
          <p:cNvSpPr>
            <a:spLocks noGrp="1"/>
          </p:cNvSpPr>
          <p:nvPr>
            <p:ph type="pic" sz="quarter" idx="11"/>
          </p:nvPr>
        </p:nvSpPr>
        <p:spPr>
          <a:xfrm>
            <a:off x="5682531" y="3128863"/>
            <a:ext cx="3067050" cy="3065462"/>
          </a:xfrm>
          <a:prstGeom prst="roundRect">
            <a:avLst>
              <a:gd name="adj" fmla="val 17614"/>
            </a:avLst>
          </a:prstGeom>
        </p:spPr>
        <p:txBody>
          <a:bodyPr>
            <a:normAutofit/>
          </a:bodyPr>
          <a:lstStyle>
            <a:lvl1pPr marL="0" indent="0" algn="ctr">
              <a:buNone/>
              <a:defRPr sz="1600"/>
            </a:lvl1pPr>
          </a:lstStyle>
          <a:p>
            <a:endParaRPr lang="zh-CN" altLang="en-US"/>
          </a:p>
        </p:txBody>
      </p:sp>
      <p:sp>
        <p:nvSpPr>
          <p:cNvPr id="10" name="图片占位符 7"/>
          <p:cNvSpPr>
            <a:spLocks noGrp="1"/>
          </p:cNvSpPr>
          <p:nvPr>
            <p:ph type="pic" sz="quarter" idx="12"/>
          </p:nvPr>
        </p:nvSpPr>
        <p:spPr>
          <a:xfrm>
            <a:off x="9610303" y="3128863"/>
            <a:ext cx="3067050" cy="3065462"/>
          </a:xfrm>
          <a:prstGeom prst="roundRect">
            <a:avLst>
              <a:gd name="adj" fmla="val 17614"/>
            </a:avLst>
          </a:prstGeom>
        </p:spPr>
        <p:txBody>
          <a:bodyPr>
            <a:normAutofit/>
          </a:bodyPr>
          <a:lstStyle>
            <a:lvl1pPr marL="0" indent="0" algn="ctr">
              <a:buNone/>
              <a:defRPr sz="1600"/>
            </a:lvl1pPr>
          </a:lstStyle>
          <a:p>
            <a:endParaRPr lang="zh-CN" altLang="en-US"/>
          </a:p>
        </p:txBody>
      </p:sp>
      <p:sp>
        <p:nvSpPr>
          <p:cNvPr id="11" name="图片占位符 7"/>
          <p:cNvSpPr>
            <a:spLocks noGrp="1"/>
          </p:cNvSpPr>
          <p:nvPr>
            <p:ph type="pic" sz="quarter" idx="13"/>
          </p:nvPr>
        </p:nvSpPr>
        <p:spPr>
          <a:xfrm>
            <a:off x="13538075" y="3128863"/>
            <a:ext cx="3067050" cy="3065462"/>
          </a:xfrm>
          <a:prstGeom prst="roundRect">
            <a:avLst>
              <a:gd name="adj" fmla="val 17614"/>
            </a:avLst>
          </a:prstGeom>
        </p:spPr>
        <p:txBody>
          <a:bodyPr>
            <a:normAutofit/>
          </a:bodyPr>
          <a:lstStyle>
            <a:lvl1pPr marL="0" indent="0" algn="ctr">
              <a:buNone/>
              <a:defRPr sz="1600"/>
            </a:lvl1p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1371600"/>
            <a:fld id="{9529079A-B932-4316-9869-42E832570918}" type="datetimeFigureOut">
              <a:rPr lang="id-ID" smtClean="0">
                <a:solidFill>
                  <a:prstClr val="black">
                    <a:tint val="75000"/>
                  </a:prstClr>
                </a:solidFill>
              </a:rPr>
              <a:pPr defTabSz="1371600"/>
              <a:t>06/11/2019</a:t>
            </a:fld>
            <a:endParaRPr lang="id-ID">
              <a:solidFill>
                <a:prstClr val="black">
                  <a:tint val="75000"/>
                </a:prstClr>
              </a:solidFill>
            </a:endParaRPr>
          </a:p>
        </p:txBody>
      </p:sp>
      <p:sp>
        <p:nvSpPr>
          <p:cNvPr id="3" name="页脚占位符 2"/>
          <p:cNvSpPr>
            <a:spLocks noGrp="1"/>
          </p:cNvSpPr>
          <p:nvPr>
            <p:ph type="ftr" sz="quarter" idx="11"/>
          </p:nvPr>
        </p:nvSpPr>
        <p:spPr/>
        <p:txBody>
          <a:bodyPr/>
          <a:lstStyle/>
          <a:p>
            <a:pPr defTabSz="1371600"/>
            <a:endParaRPr lang="id-ID">
              <a:solidFill>
                <a:prstClr val="black">
                  <a:tint val="75000"/>
                </a:prstClr>
              </a:solidFill>
            </a:endParaRPr>
          </a:p>
        </p:txBody>
      </p:sp>
      <p:sp>
        <p:nvSpPr>
          <p:cNvPr id="4" name="灯片编号占位符 3"/>
          <p:cNvSpPr>
            <a:spLocks noGrp="1"/>
          </p:cNvSpPr>
          <p:nvPr>
            <p:ph type="sldNum" sz="quarter" idx="12"/>
          </p:nvPr>
        </p:nvSpPr>
        <p:spPr/>
        <p:txBody>
          <a:bodyPr/>
          <a:lstStyle/>
          <a:p>
            <a:pPr defTabSz="1371600"/>
            <a:fld id="{260E2A6B-A809-4840-BF14-8648BC0BDF87}" type="slidenum">
              <a:rPr lang="id-ID" smtClean="0">
                <a:solidFill>
                  <a:prstClr val="black">
                    <a:tint val="75000"/>
                  </a:prstClr>
                </a:solidFill>
              </a:rPr>
              <a:pPr defTabSz="1371600"/>
              <a:t>‹#›</a:t>
            </a:fld>
            <a:endParaRPr lang="id-ID"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icture Full Screen">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18291175" cy="10290175"/>
          </a:xfrm>
        </p:spPr>
        <p:txBody>
          <a:bodyPr>
            <a:normAutofit/>
          </a:bodyPr>
          <a:lstStyle>
            <a:lvl1pPr marL="0" indent="0">
              <a:buNone/>
              <a:defRPr sz="2400">
                <a:solidFill>
                  <a:schemeClr val="bg2"/>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18291175" cy="10290175"/>
          </a:xfrm>
          <a:prstGeom prst="rect">
            <a:avLst/>
          </a:prstGeom>
          <a:effectLst/>
        </p:spPr>
        <p:txBody>
          <a:bodyPr>
            <a:normAutofit/>
          </a:bodyPr>
          <a:lstStyle>
            <a:lvl1pPr marL="0" indent="0">
              <a:buNone/>
              <a:defRPr sz="315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 y="0"/>
            <a:ext cx="18291175" cy="10290175"/>
          </a:xfrm>
          <a:prstGeom prst="rect">
            <a:avLst/>
          </a:prstGeom>
          <a:ln>
            <a:noFill/>
          </a:ln>
        </p:spPr>
        <p:txBody>
          <a:bodyPr>
            <a:normAutofit/>
          </a:bodyPr>
          <a:lstStyle>
            <a:lvl1pPr marL="0" indent="0" algn="ctr">
              <a:buNone/>
              <a:defRPr sz="2400"/>
            </a:lvl1pPr>
          </a:lstStyle>
          <a:p>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ur Objectives 2">
    <p:spTree>
      <p:nvGrpSpPr>
        <p:cNvPr id="1" name=""/>
        <p:cNvGrpSpPr/>
        <p:nvPr/>
      </p:nvGrpSpPr>
      <p:grpSpPr>
        <a:xfrm>
          <a:off x="0" y="0"/>
          <a:ext cx="0" cy="0"/>
          <a:chOff x="0" y="0"/>
          <a:chExt cx="0" cy="0"/>
        </a:xfrm>
      </p:grpSpPr>
      <p:sp>
        <p:nvSpPr>
          <p:cNvPr id="11" name="Picture Placeholder 22"/>
          <p:cNvSpPr>
            <a:spLocks noGrp="1" noChangeAspect="1"/>
          </p:cNvSpPr>
          <p:nvPr>
            <p:ph type="pic" sz="quarter" idx="13"/>
          </p:nvPr>
        </p:nvSpPr>
        <p:spPr>
          <a:xfrm>
            <a:off x="9358344" y="0"/>
            <a:ext cx="8932831" cy="10290175"/>
          </a:xfrm>
        </p:spPr>
        <p:txBody>
          <a:bodyPr>
            <a:normAutofit/>
          </a:bodyPr>
          <a:lstStyle>
            <a:lvl1pPr marL="0" indent="0">
              <a:buNone/>
              <a:defRPr sz="2400">
                <a:latin typeface="Raleway Light"/>
                <a:cs typeface="Raleway Light"/>
              </a:defRPr>
            </a:lvl1pPr>
          </a:lstStyle>
          <a:p>
            <a:endParaRPr lang="id-ID"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2381" y="0"/>
            <a:ext cx="18291177" cy="10290175"/>
          </a:xfrm>
          <a:effectLst/>
        </p:spPr>
        <p:txBody>
          <a:bodyPr>
            <a:normAutofit/>
          </a:bodyPr>
          <a:lstStyle>
            <a:lvl1pPr marL="0" indent="0">
              <a:buNone/>
              <a:defRPr sz="315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advTm="3000">
        <p14:reveal/>
      </p:transition>
    </mc:Choice>
    <mc:Fallback>
      <p:transition spd="slow" advClick="0" advTm="3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pPr lvl="0"/>
              <a:t>2019/11/6</a:t>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pPr lvl="0"/>
              <a:t>‹#›</a:t>
            </a:fld>
            <a:endParaRPr lang="zh-CN" altLang="en-US" dirty="0">
              <a:ea typeface="宋体" panose="02010600030101010101" pitchFamily="2" charset="-122"/>
            </a:endParaRPr>
          </a:p>
        </p:txBody>
      </p:sp>
    </p:spTree>
    <p:extLst>
      <p:ext uri="{BB962C8B-B14F-4D97-AF65-F5344CB8AC3E}">
        <p14:creationId xmlns:p14="http://schemas.microsoft.com/office/powerpoint/2010/main" xmlns="" val="61756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754759" y="3128863"/>
            <a:ext cx="3067050" cy="3065462"/>
          </a:xfrm>
          <a:prstGeom prst="roundRect">
            <a:avLst>
              <a:gd name="adj" fmla="val 17614"/>
            </a:avLst>
          </a:prstGeom>
        </p:spPr>
        <p:txBody>
          <a:bodyPr>
            <a:normAutofit/>
          </a:bodyPr>
          <a:lstStyle>
            <a:lvl1pPr marL="0" indent="0" algn="ctr">
              <a:buNone/>
              <a:defRPr sz="1600"/>
            </a:lvl1pPr>
          </a:lstStyle>
          <a:p>
            <a:endParaRPr lang="zh-CN" altLang="en-US"/>
          </a:p>
        </p:txBody>
      </p:sp>
      <p:sp>
        <p:nvSpPr>
          <p:cNvPr id="9" name="图片占位符 7"/>
          <p:cNvSpPr>
            <a:spLocks noGrp="1"/>
          </p:cNvSpPr>
          <p:nvPr>
            <p:ph type="pic" sz="quarter" idx="11"/>
          </p:nvPr>
        </p:nvSpPr>
        <p:spPr>
          <a:xfrm>
            <a:off x="5682531" y="3128863"/>
            <a:ext cx="3067050" cy="3065462"/>
          </a:xfrm>
          <a:prstGeom prst="roundRect">
            <a:avLst>
              <a:gd name="adj" fmla="val 17614"/>
            </a:avLst>
          </a:prstGeom>
        </p:spPr>
        <p:txBody>
          <a:bodyPr>
            <a:normAutofit/>
          </a:bodyPr>
          <a:lstStyle>
            <a:lvl1pPr marL="0" indent="0" algn="ctr">
              <a:buNone/>
              <a:defRPr sz="1600"/>
            </a:lvl1pPr>
          </a:lstStyle>
          <a:p>
            <a:endParaRPr lang="zh-CN" altLang="en-US"/>
          </a:p>
        </p:txBody>
      </p:sp>
      <p:sp>
        <p:nvSpPr>
          <p:cNvPr id="10" name="图片占位符 7"/>
          <p:cNvSpPr>
            <a:spLocks noGrp="1"/>
          </p:cNvSpPr>
          <p:nvPr>
            <p:ph type="pic" sz="quarter" idx="12"/>
          </p:nvPr>
        </p:nvSpPr>
        <p:spPr>
          <a:xfrm>
            <a:off x="9610303" y="3128863"/>
            <a:ext cx="3067050" cy="3065462"/>
          </a:xfrm>
          <a:prstGeom prst="roundRect">
            <a:avLst>
              <a:gd name="adj" fmla="val 17614"/>
            </a:avLst>
          </a:prstGeom>
        </p:spPr>
        <p:txBody>
          <a:bodyPr>
            <a:normAutofit/>
          </a:bodyPr>
          <a:lstStyle>
            <a:lvl1pPr marL="0" indent="0" algn="ctr">
              <a:buNone/>
              <a:defRPr sz="1600"/>
            </a:lvl1pPr>
          </a:lstStyle>
          <a:p>
            <a:endParaRPr lang="zh-CN" altLang="en-US"/>
          </a:p>
        </p:txBody>
      </p:sp>
      <p:sp>
        <p:nvSpPr>
          <p:cNvPr id="11" name="图片占位符 7"/>
          <p:cNvSpPr>
            <a:spLocks noGrp="1"/>
          </p:cNvSpPr>
          <p:nvPr>
            <p:ph type="pic" sz="quarter" idx="13"/>
          </p:nvPr>
        </p:nvSpPr>
        <p:spPr>
          <a:xfrm>
            <a:off x="13538075" y="3128863"/>
            <a:ext cx="3067050" cy="3065462"/>
          </a:xfrm>
          <a:prstGeom prst="roundRect">
            <a:avLst>
              <a:gd name="adj" fmla="val 17614"/>
            </a:avLst>
          </a:prstGeom>
        </p:spPr>
        <p:txBody>
          <a:bodyPr>
            <a:normAutofit/>
          </a:bodyPr>
          <a:lstStyle>
            <a:lvl1pPr marL="0" indent="0" algn="ctr">
              <a:buNone/>
              <a:defRPr sz="1600"/>
            </a:lvl1p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7" name="Picture Placeholder 2"/>
          <p:cNvSpPr>
            <a:spLocks noGrp="1"/>
          </p:cNvSpPr>
          <p:nvPr>
            <p:ph type="pic" sz="quarter" idx="39"/>
          </p:nvPr>
        </p:nvSpPr>
        <p:spPr>
          <a:xfrm>
            <a:off x="11969203" y="3356775"/>
            <a:ext cx="1811298" cy="1811071"/>
          </a:xfrm>
          <a:prstGeom prst="ellipse">
            <a:avLst/>
          </a:prstGeom>
          <a:ln w="19050">
            <a:noFill/>
          </a:ln>
        </p:spPr>
        <p:txBody>
          <a:bodyPr>
            <a:normAutofit/>
          </a:bodyPr>
          <a:lstStyle>
            <a:lvl1pPr marL="0" indent="0">
              <a:buNone/>
              <a:defRPr sz="1800">
                <a:solidFill>
                  <a:schemeClr val="bg1">
                    <a:lumMod val="50000"/>
                  </a:schemeClr>
                </a:solidFill>
                <a:latin typeface="Source Sans Pro Light"/>
              </a:defRPr>
            </a:lvl1pPr>
          </a:lstStyle>
          <a:p>
            <a:endParaRPr lang="en-US" dirty="0"/>
          </a:p>
        </p:txBody>
      </p:sp>
      <p:sp>
        <p:nvSpPr>
          <p:cNvPr id="76" name="Picture Placeholder 2"/>
          <p:cNvSpPr>
            <a:spLocks noGrp="1"/>
          </p:cNvSpPr>
          <p:nvPr>
            <p:ph type="pic" sz="quarter" idx="38"/>
          </p:nvPr>
        </p:nvSpPr>
        <p:spPr>
          <a:xfrm>
            <a:off x="11966517" y="6297215"/>
            <a:ext cx="1811298" cy="1811071"/>
          </a:xfrm>
          <a:prstGeom prst="ellipse">
            <a:avLst/>
          </a:prstGeom>
          <a:ln w="19050">
            <a:noFill/>
          </a:ln>
        </p:spPr>
        <p:txBody>
          <a:bodyPr>
            <a:normAutofit/>
          </a:bodyPr>
          <a:lstStyle>
            <a:lvl1pPr marL="0" indent="0">
              <a:buNone/>
              <a:defRPr sz="1800">
                <a:solidFill>
                  <a:schemeClr val="bg1">
                    <a:lumMod val="50000"/>
                  </a:schemeClr>
                </a:solidFill>
                <a:latin typeface="Source Sans Pro Light"/>
              </a:defRPr>
            </a:lvl1pPr>
          </a:lstStyle>
          <a:p>
            <a:endParaRPr lang="en-US" dirty="0"/>
          </a:p>
        </p:txBody>
      </p:sp>
      <p:sp>
        <p:nvSpPr>
          <p:cNvPr id="70" name="Picture Placeholder 2"/>
          <p:cNvSpPr>
            <a:spLocks noGrp="1"/>
          </p:cNvSpPr>
          <p:nvPr>
            <p:ph type="pic" sz="quarter" idx="32"/>
          </p:nvPr>
        </p:nvSpPr>
        <p:spPr>
          <a:xfrm>
            <a:off x="6866363" y="6294481"/>
            <a:ext cx="1811298" cy="1811071"/>
          </a:xfrm>
          <a:prstGeom prst="ellipse">
            <a:avLst/>
          </a:prstGeom>
          <a:ln w="19050">
            <a:noFill/>
          </a:ln>
        </p:spPr>
        <p:txBody>
          <a:bodyPr>
            <a:normAutofit/>
          </a:bodyPr>
          <a:lstStyle>
            <a:lvl1pPr marL="0" indent="0">
              <a:buNone/>
              <a:defRPr sz="1800">
                <a:solidFill>
                  <a:schemeClr val="bg1">
                    <a:lumMod val="50000"/>
                  </a:schemeClr>
                </a:solidFill>
                <a:latin typeface="Source Sans Pro Light"/>
              </a:defRPr>
            </a:lvl1pPr>
          </a:lstStyle>
          <a:p>
            <a:endParaRPr lang="en-US" dirty="0"/>
          </a:p>
        </p:txBody>
      </p:sp>
      <p:sp>
        <p:nvSpPr>
          <p:cNvPr id="71" name="Picture Placeholder 2"/>
          <p:cNvSpPr>
            <a:spLocks noGrp="1"/>
          </p:cNvSpPr>
          <p:nvPr>
            <p:ph type="pic" sz="quarter" idx="33"/>
          </p:nvPr>
        </p:nvSpPr>
        <p:spPr>
          <a:xfrm>
            <a:off x="6871734" y="3354504"/>
            <a:ext cx="1811298" cy="1811071"/>
          </a:xfrm>
          <a:prstGeom prst="ellipse">
            <a:avLst/>
          </a:prstGeom>
          <a:ln w="19050">
            <a:noFill/>
          </a:ln>
        </p:spPr>
        <p:txBody>
          <a:bodyPr>
            <a:normAutofit/>
          </a:bodyPr>
          <a:lstStyle>
            <a:lvl1pPr marL="0" indent="0">
              <a:buNone/>
              <a:defRPr sz="1800">
                <a:solidFill>
                  <a:schemeClr val="bg1">
                    <a:lumMod val="50000"/>
                  </a:schemeClr>
                </a:solidFill>
                <a:latin typeface="Source Sans Pro Light"/>
              </a:defRPr>
            </a:lvl1pPr>
          </a:lstStyle>
          <a:p>
            <a:endParaRPr lang="en-US" dirty="0"/>
          </a:p>
        </p:txBody>
      </p:sp>
      <p:sp>
        <p:nvSpPr>
          <p:cNvPr id="27" name="Picture Placeholder 2"/>
          <p:cNvSpPr>
            <a:spLocks noGrp="1"/>
          </p:cNvSpPr>
          <p:nvPr>
            <p:ph type="pic" sz="quarter" idx="25"/>
          </p:nvPr>
        </p:nvSpPr>
        <p:spPr>
          <a:xfrm>
            <a:off x="1847954" y="6291962"/>
            <a:ext cx="1811298" cy="1811071"/>
          </a:xfrm>
          <a:prstGeom prst="ellipse">
            <a:avLst/>
          </a:prstGeom>
          <a:ln w="19050">
            <a:noFill/>
          </a:ln>
        </p:spPr>
        <p:txBody>
          <a:bodyPr>
            <a:normAutofit/>
          </a:bodyPr>
          <a:lstStyle>
            <a:lvl1pPr marL="0" indent="0">
              <a:buNone/>
              <a:defRPr sz="1800">
                <a:solidFill>
                  <a:schemeClr val="bg1">
                    <a:lumMod val="50000"/>
                  </a:schemeClr>
                </a:solidFill>
                <a:latin typeface="Source Sans Pro Light"/>
              </a:defRPr>
            </a:lvl1pPr>
          </a:lstStyle>
          <a:p>
            <a:endParaRPr lang="en-US" dirty="0"/>
          </a:p>
        </p:txBody>
      </p:sp>
      <p:sp>
        <p:nvSpPr>
          <p:cNvPr id="26" name="Picture Placeholder 2"/>
          <p:cNvSpPr>
            <a:spLocks noGrp="1"/>
          </p:cNvSpPr>
          <p:nvPr>
            <p:ph type="pic" sz="quarter" idx="24"/>
          </p:nvPr>
        </p:nvSpPr>
        <p:spPr>
          <a:xfrm>
            <a:off x="1854358" y="3354843"/>
            <a:ext cx="1811298" cy="1811071"/>
          </a:xfrm>
          <a:prstGeom prst="ellipse">
            <a:avLst/>
          </a:prstGeom>
          <a:ln w="19050">
            <a:noFill/>
          </a:ln>
        </p:spPr>
        <p:txBody>
          <a:bodyPr>
            <a:normAutofit/>
          </a:bodyPr>
          <a:lstStyle>
            <a:lvl1pPr marL="0" indent="0">
              <a:buNone/>
              <a:defRPr sz="1800">
                <a:solidFill>
                  <a:schemeClr val="bg1">
                    <a:lumMod val="50000"/>
                  </a:schemeClr>
                </a:solidFill>
                <a:latin typeface="Source Sans Pro Light"/>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6" grpId="0"/>
      <p:bldP spid="70" grpId="0"/>
      <p:bldP spid="71" grpId="0"/>
      <p:bldP spid="27" grpId="0"/>
      <p:bldP spid="2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561" y="412083"/>
            <a:ext cx="16462058" cy="1715029"/>
          </a:xfrm>
          <a:prstGeom prst="rect">
            <a:avLst/>
          </a:prstGeom>
        </p:spPr>
        <p:txBody>
          <a:bodyPr vert="horz" lIns="182917" tIns="91458" rIns="182917" bIns="91458" rtlCol="0" anchor="ctr">
            <a:normAutofit/>
          </a:bodyPr>
          <a:lstStyle/>
          <a:p>
            <a:r>
              <a:rPr lang="en-US" dirty="0" smtClean="0"/>
              <a:t>Click to edit Master title style</a:t>
            </a:r>
            <a:endParaRPr lang="en-SG" dirty="0"/>
          </a:p>
        </p:txBody>
      </p:sp>
      <p:sp>
        <p:nvSpPr>
          <p:cNvPr id="3" name="Text Placeholder 2"/>
          <p:cNvSpPr>
            <a:spLocks noGrp="1"/>
          </p:cNvSpPr>
          <p:nvPr>
            <p:ph type="body" idx="1"/>
          </p:nvPr>
        </p:nvSpPr>
        <p:spPr>
          <a:xfrm>
            <a:off x="914561" y="2401043"/>
            <a:ext cx="16462058" cy="6791039"/>
          </a:xfrm>
          <a:prstGeom prst="rect">
            <a:avLst/>
          </a:prstGeom>
        </p:spPr>
        <p:txBody>
          <a:bodyPr vert="horz" lIns="182917" tIns="91458" rIns="182917" bIns="914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Lst>
  <p:txStyles>
    <p:titleStyle>
      <a:lvl1pPr algn="ctr" defTabSz="1829435"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9435"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1pPr>
      <a:lvl2pPr marL="1485900" indent="-571500" algn="l" defTabSz="1829435"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2pPr>
      <a:lvl3pPr marL="2286635" indent="-457200" algn="l" defTabSz="18294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3201035" indent="-457200" algn="l" defTabSz="1829435"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4pPr>
      <a:lvl5pPr marL="4115435" indent="-457200" algn="l" defTabSz="1829435"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5pPr>
      <a:lvl6pPr marL="5030470" indent="-457200" algn="l" defTabSz="1829435"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4870" indent="-457200" algn="l" defTabSz="1829435"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9270" indent="-457200" algn="l" defTabSz="1829435"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3670" indent="-457200" algn="l" defTabSz="1829435"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9435" rtl="0" eaLnBrk="1" latinLnBrk="0" hangingPunct="1">
        <a:defRPr sz="3600" kern="1200">
          <a:solidFill>
            <a:schemeClr val="tx1"/>
          </a:solidFill>
          <a:latin typeface="+mn-lt"/>
          <a:ea typeface="+mn-ea"/>
          <a:cs typeface="+mn-cs"/>
        </a:defRPr>
      </a:lvl1pPr>
      <a:lvl2pPr marL="914400" algn="l" defTabSz="1829435" rtl="0" eaLnBrk="1" latinLnBrk="0" hangingPunct="1">
        <a:defRPr sz="3600" kern="1200">
          <a:solidFill>
            <a:schemeClr val="tx1"/>
          </a:solidFill>
          <a:latin typeface="+mn-lt"/>
          <a:ea typeface="+mn-ea"/>
          <a:cs typeface="+mn-cs"/>
        </a:defRPr>
      </a:lvl2pPr>
      <a:lvl3pPr marL="1829435" algn="l" defTabSz="1829435" rtl="0" eaLnBrk="1" latinLnBrk="0" hangingPunct="1">
        <a:defRPr sz="3600" kern="1200">
          <a:solidFill>
            <a:schemeClr val="tx1"/>
          </a:solidFill>
          <a:latin typeface="+mn-lt"/>
          <a:ea typeface="+mn-ea"/>
          <a:cs typeface="+mn-cs"/>
        </a:defRPr>
      </a:lvl3pPr>
      <a:lvl4pPr marL="2743835" algn="l" defTabSz="1829435" rtl="0" eaLnBrk="1" latinLnBrk="0" hangingPunct="1">
        <a:defRPr sz="3600" kern="1200">
          <a:solidFill>
            <a:schemeClr val="tx1"/>
          </a:solidFill>
          <a:latin typeface="+mn-lt"/>
          <a:ea typeface="+mn-ea"/>
          <a:cs typeface="+mn-cs"/>
        </a:defRPr>
      </a:lvl4pPr>
      <a:lvl5pPr marL="3658235" algn="l" defTabSz="1829435" rtl="0" eaLnBrk="1" latinLnBrk="0" hangingPunct="1">
        <a:defRPr sz="3600" kern="1200">
          <a:solidFill>
            <a:schemeClr val="tx1"/>
          </a:solidFill>
          <a:latin typeface="+mn-lt"/>
          <a:ea typeface="+mn-ea"/>
          <a:cs typeface="+mn-cs"/>
        </a:defRPr>
      </a:lvl5pPr>
      <a:lvl6pPr marL="4572635" algn="l" defTabSz="1829435" rtl="0" eaLnBrk="1" latinLnBrk="0" hangingPunct="1">
        <a:defRPr sz="3600" kern="1200">
          <a:solidFill>
            <a:schemeClr val="tx1"/>
          </a:solidFill>
          <a:latin typeface="+mn-lt"/>
          <a:ea typeface="+mn-ea"/>
          <a:cs typeface="+mn-cs"/>
        </a:defRPr>
      </a:lvl6pPr>
      <a:lvl7pPr marL="5487670" algn="l" defTabSz="1829435" rtl="0" eaLnBrk="1" latinLnBrk="0" hangingPunct="1">
        <a:defRPr sz="3600" kern="1200">
          <a:solidFill>
            <a:schemeClr val="tx1"/>
          </a:solidFill>
          <a:latin typeface="+mn-lt"/>
          <a:ea typeface="+mn-ea"/>
          <a:cs typeface="+mn-cs"/>
        </a:defRPr>
      </a:lvl7pPr>
      <a:lvl8pPr marL="6402070" algn="l" defTabSz="1829435" rtl="0" eaLnBrk="1" latinLnBrk="0" hangingPunct="1">
        <a:defRPr sz="3600" kern="1200">
          <a:solidFill>
            <a:schemeClr val="tx1"/>
          </a:solidFill>
          <a:latin typeface="+mn-lt"/>
          <a:ea typeface="+mn-ea"/>
          <a:cs typeface="+mn-cs"/>
        </a:defRPr>
      </a:lvl8pPr>
      <a:lvl9pPr marL="7316470" algn="l" defTabSz="1829435"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519" y="547859"/>
            <a:ext cx="15776139" cy="198895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257519" y="2739282"/>
            <a:ext cx="15776139" cy="65290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l" defTabSz="1372235" rtl="0" eaLnBrk="1" latinLnBrk="0" hangingPunct="1">
        <a:lnSpc>
          <a:spcPts val="7200"/>
        </a:lnSpc>
        <a:spcBef>
          <a:spcPct val="0"/>
        </a:spcBef>
        <a:buNone/>
        <a:defRPr sz="5100" b="0" kern="1200">
          <a:solidFill>
            <a:schemeClr val="accent1"/>
          </a:solidFill>
          <a:latin typeface="Sinkin Sans 200 X Light" pitchFamily="50" charset="0"/>
          <a:ea typeface="+mj-ea"/>
          <a:cs typeface="+mj-cs"/>
        </a:defRPr>
      </a:lvl1pPr>
    </p:titleStyle>
    <p:bodyStyle>
      <a:lvl1pPr marL="342900" indent="-342900" algn="l" defTabSz="1372235" rtl="0" eaLnBrk="1" latinLnBrk="0" hangingPunct="1">
        <a:lnSpc>
          <a:spcPct val="90000"/>
        </a:lnSpc>
        <a:spcBef>
          <a:spcPts val="1500"/>
        </a:spcBef>
        <a:buFont typeface="Arial" panose="020B0604020202020204" pitchFamily="34" charset="0"/>
        <a:buChar char="•"/>
        <a:defRPr sz="4200" kern="1200">
          <a:solidFill>
            <a:schemeClr val="tx1"/>
          </a:solidFill>
          <a:latin typeface="Sinkin Sans 300 Light" pitchFamily="50" charset="0"/>
          <a:ea typeface="+mn-ea"/>
          <a:cs typeface="+mn-cs"/>
        </a:defRPr>
      </a:lvl1pPr>
      <a:lvl2pPr marL="1029335" indent="-342900" algn="l" defTabSz="1372235" rtl="0" eaLnBrk="1" latinLnBrk="0" hangingPunct="1">
        <a:lnSpc>
          <a:spcPct val="90000"/>
        </a:lnSpc>
        <a:spcBef>
          <a:spcPts val="750"/>
        </a:spcBef>
        <a:buFont typeface="Arial" panose="020B0604020202020204" pitchFamily="34" charset="0"/>
        <a:buChar char="•"/>
        <a:defRPr sz="3600" kern="1200">
          <a:solidFill>
            <a:schemeClr val="tx1"/>
          </a:solidFill>
          <a:latin typeface="Sinkin Sans 300 Light" pitchFamily="50" charset="0"/>
          <a:ea typeface="+mn-ea"/>
          <a:cs typeface="+mn-cs"/>
        </a:defRPr>
      </a:lvl2pPr>
      <a:lvl3pPr marL="1715135" indent="-342900" algn="l" defTabSz="1372235" rtl="0" eaLnBrk="1" latinLnBrk="0" hangingPunct="1">
        <a:lnSpc>
          <a:spcPct val="90000"/>
        </a:lnSpc>
        <a:spcBef>
          <a:spcPts val="750"/>
        </a:spcBef>
        <a:buFont typeface="Arial" panose="020B0604020202020204" pitchFamily="34" charset="0"/>
        <a:buChar char="•"/>
        <a:defRPr sz="3000" kern="1200">
          <a:solidFill>
            <a:schemeClr val="tx1"/>
          </a:solidFill>
          <a:latin typeface="Sinkin Sans 300 Light" pitchFamily="50" charset="0"/>
          <a:ea typeface="+mn-ea"/>
          <a:cs typeface="+mn-cs"/>
        </a:defRPr>
      </a:lvl3pPr>
      <a:lvl4pPr marL="2400935" indent="-342900" algn="l" defTabSz="1372235" rtl="0" eaLnBrk="1" latinLnBrk="0" hangingPunct="1">
        <a:lnSpc>
          <a:spcPct val="90000"/>
        </a:lnSpc>
        <a:spcBef>
          <a:spcPts val="750"/>
        </a:spcBef>
        <a:buFont typeface="Arial" panose="020B0604020202020204" pitchFamily="34" charset="0"/>
        <a:buChar char="•"/>
        <a:defRPr sz="2700" kern="1200">
          <a:solidFill>
            <a:schemeClr val="tx1"/>
          </a:solidFill>
          <a:latin typeface="Sinkin Sans 300 Light" pitchFamily="50" charset="0"/>
          <a:ea typeface="+mn-ea"/>
          <a:cs typeface="+mn-cs"/>
        </a:defRPr>
      </a:lvl4pPr>
      <a:lvl5pPr marL="3087370" indent="-342900" algn="l" defTabSz="1372235" rtl="0" eaLnBrk="1" latinLnBrk="0" hangingPunct="1">
        <a:lnSpc>
          <a:spcPct val="90000"/>
        </a:lnSpc>
        <a:spcBef>
          <a:spcPts val="750"/>
        </a:spcBef>
        <a:buFont typeface="Arial" panose="020B0604020202020204" pitchFamily="34" charset="0"/>
        <a:buChar char="•"/>
        <a:defRPr sz="2700" kern="1200">
          <a:solidFill>
            <a:schemeClr val="tx1"/>
          </a:solidFill>
          <a:latin typeface="Sinkin Sans 300 Light" pitchFamily="50" charset="0"/>
          <a:ea typeface="+mn-ea"/>
          <a:cs typeface="+mn-cs"/>
        </a:defRPr>
      </a:lvl5pPr>
      <a:lvl6pPr marL="3773170" indent="-342900" algn="l" defTabSz="137223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8970" indent="-342900" algn="l" defTabSz="137223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5405" indent="-342900" algn="l" defTabSz="137223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31205" indent="-342900" algn="l" defTabSz="1372235"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2235" rtl="0" eaLnBrk="1" latinLnBrk="0" hangingPunct="1">
        <a:defRPr sz="2700" kern="1200">
          <a:solidFill>
            <a:schemeClr val="tx1"/>
          </a:solidFill>
          <a:latin typeface="+mn-lt"/>
          <a:ea typeface="+mn-ea"/>
          <a:cs typeface="+mn-cs"/>
        </a:defRPr>
      </a:lvl1pPr>
      <a:lvl2pPr marL="685800" algn="l" defTabSz="1372235" rtl="0" eaLnBrk="1" latinLnBrk="0" hangingPunct="1">
        <a:defRPr sz="2700" kern="1200">
          <a:solidFill>
            <a:schemeClr val="tx1"/>
          </a:solidFill>
          <a:latin typeface="+mn-lt"/>
          <a:ea typeface="+mn-ea"/>
          <a:cs typeface="+mn-cs"/>
        </a:defRPr>
      </a:lvl2pPr>
      <a:lvl3pPr marL="1372235" algn="l" defTabSz="1372235" rtl="0" eaLnBrk="1" latinLnBrk="0" hangingPunct="1">
        <a:defRPr sz="2700" kern="1200">
          <a:solidFill>
            <a:schemeClr val="tx1"/>
          </a:solidFill>
          <a:latin typeface="+mn-lt"/>
          <a:ea typeface="+mn-ea"/>
          <a:cs typeface="+mn-cs"/>
        </a:defRPr>
      </a:lvl3pPr>
      <a:lvl4pPr marL="2058035" algn="l" defTabSz="1372235" rtl="0" eaLnBrk="1" latinLnBrk="0" hangingPunct="1">
        <a:defRPr sz="2700" kern="1200">
          <a:solidFill>
            <a:schemeClr val="tx1"/>
          </a:solidFill>
          <a:latin typeface="+mn-lt"/>
          <a:ea typeface="+mn-ea"/>
          <a:cs typeface="+mn-cs"/>
        </a:defRPr>
      </a:lvl4pPr>
      <a:lvl5pPr marL="2743835" algn="l" defTabSz="1372235" rtl="0" eaLnBrk="1" latinLnBrk="0" hangingPunct="1">
        <a:defRPr sz="2700" kern="1200">
          <a:solidFill>
            <a:schemeClr val="tx1"/>
          </a:solidFill>
          <a:latin typeface="+mn-lt"/>
          <a:ea typeface="+mn-ea"/>
          <a:cs typeface="+mn-cs"/>
        </a:defRPr>
      </a:lvl5pPr>
      <a:lvl6pPr marL="3430270" algn="l" defTabSz="1372235" rtl="0" eaLnBrk="1" latinLnBrk="0" hangingPunct="1">
        <a:defRPr sz="2700" kern="1200">
          <a:solidFill>
            <a:schemeClr val="tx1"/>
          </a:solidFill>
          <a:latin typeface="+mn-lt"/>
          <a:ea typeface="+mn-ea"/>
          <a:cs typeface="+mn-cs"/>
        </a:defRPr>
      </a:lvl6pPr>
      <a:lvl7pPr marL="4116070" algn="l" defTabSz="1372235" rtl="0" eaLnBrk="1" latinLnBrk="0" hangingPunct="1">
        <a:defRPr sz="2700" kern="1200">
          <a:solidFill>
            <a:schemeClr val="tx1"/>
          </a:solidFill>
          <a:latin typeface="+mn-lt"/>
          <a:ea typeface="+mn-ea"/>
          <a:cs typeface="+mn-cs"/>
        </a:defRPr>
      </a:lvl7pPr>
      <a:lvl8pPr marL="4802505" algn="l" defTabSz="1372235" rtl="0" eaLnBrk="1" latinLnBrk="0" hangingPunct="1">
        <a:defRPr sz="2700" kern="1200">
          <a:solidFill>
            <a:schemeClr val="tx1"/>
          </a:solidFill>
          <a:latin typeface="+mn-lt"/>
          <a:ea typeface="+mn-ea"/>
          <a:cs typeface="+mn-cs"/>
        </a:defRPr>
      </a:lvl8pPr>
      <a:lvl9pPr marL="5488305" algn="l" defTabSz="1372235"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519" y="547857"/>
            <a:ext cx="15776138" cy="198895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57519" y="2739282"/>
            <a:ext cx="15776138" cy="652902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257518" y="9537468"/>
            <a:ext cx="4115514" cy="547857"/>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9529079A-B932-4316-9869-42E832570918}" type="datetimeFigureOut">
              <a:rPr lang="id-ID" smtClean="0">
                <a:solidFill>
                  <a:prstClr val="black">
                    <a:tint val="75000"/>
                  </a:prstClr>
                </a:solidFill>
              </a:rPr>
              <a:pPr defTabSz="1371600"/>
              <a:t>06/11/2019</a:t>
            </a:fld>
            <a:endParaRPr lang="id-ID">
              <a:solidFill>
                <a:prstClr val="black">
                  <a:tint val="75000"/>
                </a:prstClr>
              </a:solidFill>
            </a:endParaRPr>
          </a:p>
        </p:txBody>
      </p:sp>
      <p:sp>
        <p:nvSpPr>
          <p:cNvPr id="5" name="Footer Placeholder 4"/>
          <p:cNvSpPr>
            <a:spLocks noGrp="1"/>
          </p:cNvSpPr>
          <p:nvPr>
            <p:ph type="ftr" sz="quarter" idx="3"/>
          </p:nvPr>
        </p:nvSpPr>
        <p:spPr>
          <a:xfrm>
            <a:off x="6058952" y="9537468"/>
            <a:ext cx="6173272" cy="547857"/>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id-ID">
              <a:solidFill>
                <a:prstClr val="black">
                  <a:tint val="75000"/>
                </a:prstClr>
              </a:solidFill>
            </a:endParaRPr>
          </a:p>
        </p:txBody>
      </p:sp>
      <p:sp>
        <p:nvSpPr>
          <p:cNvPr id="6" name="Slide Number Placeholder 5"/>
          <p:cNvSpPr>
            <a:spLocks noGrp="1"/>
          </p:cNvSpPr>
          <p:nvPr>
            <p:ph type="sldNum" sz="quarter" idx="4"/>
          </p:nvPr>
        </p:nvSpPr>
        <p:spPr>
          <a:xfrm>
            <a:off x="12918143" y="9537468"/>
            <a:ext cx="4115514" cy="547857"/>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260E2A6B-A809-4840-BF14-8648BC0BDF87}" type="slidenum">
              <a:rPr lang="id-ID" smtClean="0">
                <a:solidFill>
                  <a:prstClr val="black">
                    <a:tint val="75000"/>
                  </a:prstClr>
                </a:solidFill>
              </a:rPr>
              <a:pPr defTabSz="1371600"/>
              <a:t>‹#›</a:t>
            </a:fld>
            <a:endParaRPr lang="id-ID"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5135"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935"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735"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535"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8335"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477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3057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8035" algn="l" defTabSz="1371600" rtl="0" eaLnBrk="1" latinLnBrk="0" hangingPunct="1">
        <a:defRPr sz="2700" kern="1200">
          <a:solidFill>
            <a:schemeClr val="tx1"/>
          </a:solidFill>
          <a:latin typeface="+mn-lt"/>
          <a:ea typeface="+mn-ea"/>
          <a:cs typeface="+mn-cs"/>
        </a:defRPr>
      </a:lvl4pPr>
      <a:lvl5pPr marL="2743835" algn="l" defTabSz="1371600" rtl="0" eaLnBrk="1" latinLnBrk="0" hangingPunct="1">
        <a:defRPr sz="2700" kern="1200">
          <a:solidFill>
            <a:schemeClr val="tx1"/>
          </a:solidFill>
          <a:latin typeface="+mn-lt"/>
          <a:ea typeface="+mn-ea"/>
          <a:cs typeface="+mn-cs"/>
        </a:defRPr>
      </a:lvl5pPr>
      <a:lvl6pPr marL="3429635" algn="l" defTabSz="1371600" rtl="0" eaLnBrk="1" latinLnBrk="0" hangingPunct="1">
        <a:defRPr sz="2700" kern="1200">
          <a:solidFill>
            <a:schemeClr val="tx1"/>
          </a:solidFill>
          <a:latin typeface="+mn-lt"/>
          <a:ea typeface="+mn-ea"/>
          <a:cs typeface="+mn-cs"/>
        </a:defRPr>
      </a:lvl6pPr>
      <a:lvl7pPr marL="4115435" algn="l" defTabSz="1371600" rtl="0" eaLnBrk="1" latinLnBrk="0" hangingPunct="1">
        <a:defRPr sz="2700" kern="1200">
          <a:solidFill>
            <a:schemeClr val="tx1"/>
          </a:solidFill>
          <a:latin typeface="+mn-lt"/>
          <a:ea typeface="+mn-ea"/>
          <a:cs typeface="+mn-cs"/>
        </a:defRPr>
      </a:lvl7pPr>
      <a:lvl8pPr marL="4801870" algn="l" defTabSz="1371600" rtl="0" eaLnBrk="1" latinLnBrk="0" hangingPunct="1">
        <a:defRPr sz="2700" kern="1200">
          <a:solidFill>
            <a:schemeClr val="tx1"/>
          </a:solidFill>
          <a:latin typeface="+mn-lt"/>
          <a:ea typeface="+mn-ea"/>
          <a:cs typeface="+mn-cs"/>
        </a:defRPr>
      </a:lvl8pPr>
      <a:lvl9pPr marL="548767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9.jpeg"/><Relationship Id="rId7"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1.jpeg"/><Relationship Id="rId4" Type="http://schemas.openxmlformats.org/officeDocument/2006/relationships/image" Target="../media/image12.jpeg"/><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854" y="0"/>
            <a:ext cx="18291175" cy="1646428"/>
          </a:xfrm>
          <a:solidFill>
            <a:schemeClr val="accent1"/>
          </a:solidFill>
        </p:spPr>
        <p:txBody>
          <a:bodyPr>
            <a:normAutofit/>
          </a:bodyPr>
          <a:lstStyle/>
          <a:p>
            <a:r>
              <a:rPr lang="en-US" altLang="zh-CN"/>
              <a:t>.</a:t>
            </a:r>
          </a:p>
        </p:txBody>
      </p:sp>
      <p:sp>
        <p:nvSpPr>
          <p:cNvPr id="3" name="内容占位符 2"/>
          <p:cNvSpPr>
            <a:spLocks noGrp="1"/>
          </p:cNvSpPr>
          <p:nvPr>
            <p:ph idx="1"/>
          </p:nvPr>
        </p:nvSpPr>
        <p:spPr>
          <a:xfrm>
            <a:off x="2689593" y="2840831"/>
            <a:ext cx="13656794" cy="3003630"/>
          </a:xfrm>
        </p:spPr>
        <p:txBody>
          <a:bodyPr>
            <a:normAutofit fontScale="62500" lnSpcReduction="20000"/>
          </a:bodyPr>
          <a:lstStyle/>
          <a:p>
            <a:pPr marL="0" indent="0" algn="ctr">
              <a:buNone/>
            </a:pPr>
            <a:r>
              <a:rPr lang="zh-CN" altLang="zh-CN" sz="20000" b="1" cap="all" dirty="0">
                <a:latin typeface="Arial" panose="020B0604020202020204" pitchFamily="34" charset="0"/>
                <a:ea typeface="微软雅黑" panose="020B0503020204020204" pitchFamily="34" charset="-122"/>
                <a:cs typeface="+mn-ea"/>
                <a:sym typeface="Arial" panose="020B0604020202020204" pitchFamily="34" charset="0"/>
              </a:rPr>
              <a:t>法治离我</a:t>
            </a:r>
            <a:r>
              <a:rPr lang="zh-CN" altLang="zh-CN" sz="20000" b="1" cap="all" dirty="0" smtClean="0">
                <a:latin typeface="Arial" panose="020B0604020202020204" pitchFamily="34" charset="0"/>
                <a:ea typeface="微软雅黑" panose="020B0503020204020204" pitchFamily="34" charset="-122"/>
                <a:cs typeface="+mn-ea"/>
                <a:sym typeface="Arial" panose="020B0604020202020204" pitchFamily="34" charset="0"/>
              </a:rPr>
              <a:t>们有</a:t>
            </a:r>
            <a:r>
              <a:rPr lang="zh-CN" altLang="zh-CN" sz="20000" b="1" cap="all" dirty="0">
                <a:latin typeface="Arial" panose="020B0604020202020204" pitchFamily="34" charset="0"/>
                <a:ea typeface="微软雅黑" panose="020B0503020204020204" pitchFamily="34" charset="-122"/>
                <a:cs typeface="+mn-ea"/>
                <a:sym typeface="Arial" panose="020B0604020202020204" pitchFamily="34" charset="0"/>
              </a:rPr>
              <a:t>多远</a:t>
            </a:r>
            <a:r>
              <a:rPr lang="zh-CN" altLang="zh-CN" sz="20000" b="1" cap="all" dirty="0" smtClean="0">
                <a:latin typeface="Arial" panose="020B0604020202020204" pitchFamily="34" charset="0"/>
                <a:ea typeface="微软雅黑" panose="020B0503020204020204" pitchFamily="34" charset="-122"/>
                <a:cs typeface="+mn-ea"/>
                <a:sym typeface="Arial" panose="020B0604020202020204" pitchFamily="34" charset="0"/>
              </a:rPr>
              <a:t>？</a:t>
            </a:r>
            <a:r>
              <a:rPr lang="zh-CN" altLang="zh-CN" sz="20000" b="1" dirty="0" smtClean="0">
                <a:effectLst>
                  <a:outerShdw blurRad="38100" dist="19050" dir="2700000" algn="tl" rotWithShape="0">
                    <a:schemeClr val="dk1">
                      <a:alpha val="40000"/>
                    </a:schemeClr>
                  </a:outerShdw>
                </a:effectLst>
              </a:rPr>
              <a:t>             </a:t>
            </a:r>
            <a:endParaRPr lang="zh-CN" altLang="en-US" sz="20000" b="1" dirty="0">
              <a:effectLst>
                <a:outerShdw blurRad="38100" dist="19050" dir="2700000" algn="tl" rotWithShape="0">
                  <a:schemeClr val="dk1">
                    <a:alpha val="40000"/>
                  </a:schemeClr>
                </a:outerShdw>
              </a:effectLst>
            </a:endParaRPr>
          </a:p>
          <a:p>
            <a:pPr marL="0" indent="0">
              <a:buNone/>
            </a:pPr>
            <a:r>
              <a:rPr lang="zh-CN" altLang="en-US" sz="7202" b="1" dirty="0"/>
              <a:t>               </a:t>
            </a:r>
          </a:p>
        </p:txBody>
      </p:sp>
      <p:pic>
        <p:nvPicPr>
          <p:cNvPr id="4" name="图片 3" descr="高帆律师事务所logo"/>
          <p:cNvPicPr>
            <a:picLocks noChangeAspect="1"/>
          </p:cNvPicPr>
          <p:nvPr/>
        </p:nvPicPr>
        <p:blipFill>
          <a:blip r:embed="rId2" cstate="print"/>
          <a:stretch>
            <a:fillRect/>
          </a:stretch>
        </p:blipFill>
        <p:spPr>
          <a:xfrm>
            <a:off x="504627" y="368724"/>
            <a:ext cx="12346304" cy="867043"/>
          </a:xfrm>
          <a:prstGeom prst="rect">
            <a:avLst/>
          </a:prstGeom>
        </p:spPr>
      </p:pic>
      <p:sp>
        <p:nvSpPr>
          <p:cNvPr id="5" name="文本框 4"/>
          <p:cNvSpPr txBox="1"/>
          <p:nvPr/>
        </p:nvSpPr>
        <p:spPr>
          <a:xfrm>
            <a:off x="0" y="9043552"/>
            <a:ext cx="18291175" cy="1246623"/>
          </a:xfrm>
          <a:prstGeom prst="rect">
            <a:avLst/>
          </a:prstGeom>
          <a:gradFill>
            <a:gsLst>
              <a:gs pos="0">
                <a:srgbClr val="9EE256"/>
              </a:gs>
              <a:gs pos="100000">
                <a:srgbClr val="52762D"/>
              </a:gs>
            </a:gsLst>
            <a:lin ang="5400000" scaled="0"/>
          </a:gradFill>
        </p:spPr>
        <p:txBody>
          <a:bodyPr wrap="square" rtlCol="0">
            <a:spAutoFit/>
          </a:bodyPr>
          <a:lstStyle/>
          <a:p>
            <a:pPr algn="ctr"/>
            <a:r>
              <a:rPr lang="zh-CN" altLang="en-US" sz="2701" dirty="0"/>
              <a:t> </a:t>
            </a:r>
            <a:r>
              <a:rPr lang="zh-CN" altLang="en-US" sz="2400" dirty="0">
                <a:sym typeface="+mn-ea"/>
              </a:rPr>
              <a:t>地址：宁波市国家高新区扬帆广场</a:t>
            </a:r>
            <a:r>
              <a:rPr lang="en-US" altLang="zh-CN" sz="2400" dirty="0">
                <a:sym typeface="+mn-ea"/>
              </a:rPr>
              <a:t>20</a:t>
            </a:r>
            <a:r>
              <a:rPr lang="zh-CN" altLang="en-US" sz="2400" dirty="0">
                <a:sym typeface="+mn-ea"/>
              </a:rPr>
              <a:t>号中单元</a:t>
            </a:r>
            <a:r>
              <a:rPr lang="en-US" altLang="zh-CN" sz="2400" dirty="0">
                <a:sym typeface="+mn-ea"/>
              </a:rPr>
              <a:t>9</a:t>
            </a:r>
            <a:r>
              <a:rPr lang="zh-CN" altLang="en-US" sz="2400" dirty="0" smtClean="0">
                <a:sym typeface="+mn-ea"/>
              </a:rPr>
              <a:t>楼                     电</a:t>
            </a:r>
            <a:r>
              <a:rPr lang="zh-CN" altLang="en-US" sz="2400" dirty="0" smtClean="0">
                <a:sym typeface="+mn-ea"/>
              </a:rPr>
              <a:t>话：</a:t>
            </a:r>
            <a:r>
              <a:rPr lang="en-US" altLang="zh-CN" sz="2400" dirty="0" smtClean="0">
                <a:sym typeface="+mn-ea"/>
              </a:rPr>
              <a:t>88128779 </a:t>
            </a:r>
            <a:endParaRPr lang="zh-CN" altLang="en-US" sz="2400" dirty="0"/>
          </a:p>
          <a:p>
            <a:pPr algn="ctr"/>
            <a:r>
              <a:rPr lang="zh-CN" altLang="en-US" sz="2400" dirty="0" smtClean="0"/>
              <a:t>主讲：</a:t>
            </a:r>
            <a:r>
              <a:rPr lang="zh-CN" altLang="en-US" sz="4800" dirty="0" smtClean="0"/>
              <a:t> </a:t>
            </a:r>
            <a:r>
              <a:rPr lang="en-US" altLang="zh-CN" sz="2400" dirty="0" smtClean="0">
                <a:sym typeface="+mn-ea"/>
              </a:rPr>
              <a:t>2019</a:t>
            </a:r>
            <a:r>
              <a:rPr lang="zh-CN" altLang="en-US" sz="2400" dirty="0" smtClean="0">
                <a:sym typeface="+mn-ea"/>
              </a:rPr>
              <a:t>年</a:t>
            </a:r>
            <a:r>
              <a:rPr lang="en-US" altLang="zh-CN" sz="2400" dirty="0" smtClean="0">
                <a:sym typeface="+mn-ea"/>
              </a:rPr>
              <a:t>11</a:t>
            </a:r>
            <a:r>
              <a:rPr lang="zh-CN" altLang="en-US" sz="2400" dirty="0" smtClean="0">
                <a:sym typeface="+mn-ea"/>
              </a:rPr>
              <a:t>月</a:t>
            </a:r>
            <a:r>
              <a:rPr lang="en-US" altLang="zh-CN" sz="2400" dirty="0" smtClean="0">
                <a:sym typeface="+mn-ea"/>
              </a:rPr>
              <a:t>6</a:t>
            </a:r>
            <a:r>
              <a:rPr lang="zh-CN" altLang="en-US" sz="2400" dirty="0" smtClean="0">
                <a:sym typeface="+mn-ea"/>
              </a:rPr>
              <a:t>日</a:t>
            </a:r>
            <a:r>
              <a:rPr lang="zh-CN" altLang="en-US" sz="2400" dirty="0" smtClean="0"/>
              <a:t>浙江高帆律师事务所刘</a:t>
            </a:r>
            <a:r>
              <a:rPr lang="zh-CN" altLang="en-US" sz="2400" dirty="0" smtClean="0"/>
              <a:t>志龙律</a:t>
            </a:r>
            <a:r>
              <a:rPr lang="zh-CN" altLang="en-US" sz="2400" dirty="0" smtClean="0"/>
              <a:t>师</a:t>
            </a:r>
            <a:r>
              <a:rPr lang="en-US" altLang="zh-CN" sz="2400" dirty="0" smtClean="0"/>
              <a:t>,</a:t>
            </a:r>
            <a:r>
              <a:rPr lang="zh-CN" altLang="en-US" sz="4800" dirty="0" smtClean="0"/>
              <a:t> </a:t>
            </a:r>
            <a:r>
              <a:rPr lang="zh-CN" altLang="en-US" sz="2400" dirty="0" smtClean="0">
                <a:sym typeface="+mn-ea"/>
              </a:rPr>
              <a:t>与</a:t>
            </a:r>
            <a:r>
              <a:rPr lang="zh-CN" altLang="en-US" sz="2400" dirty="0" smtClean="0">
                <a:sym typeface="+mn-ea"/>
              </a:rPr>
              <a:t>高</a:t>
            </a:r>
            <a:r>
              <a:rPr lang="zh-CN" altLang="en-US" sz="2400" dirty="0" smtClean="0">
                <a:sym typeface="+mn-ea"/>
              </a:rPr>
              <a:t>实新晖校</a:t>
            </a:r>
            <a:r>
              <a:rPr lang="zh-CN" altLang="en-US" sz="2400" dirty="0" smtClean="0">
                <a:sym typeface="+mn-ea"/>
              </a:rPr>
              <a:t>区五年级学生漫谈</a:t>
            </a:r>
            <a:endParaRPr lang="en-US" altLang="zh-CN" sz="2400" dirty="0"/>
          </a:p>
        </p:txBody>
      </p:sp>
      <p:sp>
        <p:nvSpPr>
          <p:cNvPr id="8" name="矩形 7"/>
          <p:cNvSpPr/>
          <p:nvPr/>
        </p:nvSpPr>
        <p:spPr>
          <a:xfrm>
            <a:off x="5550333" y="5322004"/>
            <a:ext cx="8335116" cy="707886"/>
          </a:xfrm>
          <a:prstGeom prst="rect">
            <a:avLst/>
          </a:prstGeom>
        </p:spPr>
        <p:txBody>
          <a:bodyPr wrap="square">
            <a:spAutoFit/>
          </a:bodyPr>
          <a:lstStyle/>
          <a:p>
            <a:pPr algn="dist" defTabSz="1371600">
              <a:defRPr/>
            </a:pPr>
            <a:r>
              <a:rPr lang="zh-CN" altLang="en-US" sz="4000" b="1" dirty="0" smtClean="0">
                <a:cs typeface="+mn-ea"/>
                <a:sym typeface="Arial" panose="020B0604020202020204" pitchFamily="34" charset="0"/>
              </a:rPr>
              <a:t>学习法律知识，培养法律思维</a:t>
            </a:r>
            <a:endParaRPr lang="zh-CN" altLang="en-US" sz="4000" b="1" dirty="0">
              <a:cs typeface="+mn-ea"/>
              <a:sym typeface="Arial" panose="020B0604020202020204" pitchFamily="34" charset="0"/>
            </a:endParaRPr>
          </a:p>
        </p:txBody>
      </p:sp>
      <p:grpSp>
        <p:nvGrpSpPr>
          <p:cNvPr id="11" name="组合 10"/>
          <p:cNvGrpSpPr/>
          <p:nvPr/>
        </p:nvGrpSpPr>
        <p:grpSpPr>
          <a:xfrm>
            <a:off x="13373412" y="600355"/>
            <a:ext cx="4969124" cy="1046073"/>
            <a:chOff x="6924224" y="6546542"/>
            <a:chExt cx="4536504" cy="902800"/>
          </a:xfrm>
          <a:solidFill>
            <a:schemeClr val="accent2">
              <a:lumMod val="20000"/>
              <a:lumOff val="80000"/>
            </a:schemeClr>
          </a:solidFill>
        </p:grpSpPr>
        <p:sp>
          <p:nvSpPr>
            <p:cNvPr id="12" name="圆角矩形 11"/>
            <p:cNvSpPr/>
            <p:nvPr/>
          </p:nvSpPr>
          <p:spPr>
            <a:xfrm>
              <a:off x="6924224" y="6546542"/>
              <a:ext cx="4536504" cy="90280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3" name="文本框 12"/>
            <p:cNvSpPr txBox="1"/>
            <p:nvPr/>
          </p:nvSpPr>
          <p:spPr>
            <a:xfrm>
              <a:off x="7464284" y="6769842"/>
              <a:ext cx="3456384" cy="451558"/>
            </a:xfrm>
            <a:prstGeom prst="rect">
              <a:avLst/>
            </a:prstGeom>
            <a:grpFill/>
          </p:spPr>
          <p:txBody>
            <a:bodyPr wrap="square" rtlCol="0">
              <a:spAutoFit/>
            </a:bodyPr>
            <a:lstStyle/>
            <a:p>
              <a:pPr algn="dist" defTabSz="1371600" eaLnBrk="0" fontAlgn="base" hangingPunct="0">
                <a:spcBef>
                  <a:spcPct val="0"/>
                </a:spcBef>
                <a:spcAft>
                  <a:spcPct val="0"/>
                </a:spcAft>
              </a:pPr>
              <a:r>
                <a:rPr lang="zh-CN" sz="2800" b="1" dirty="0">
                  <a:solidFill>
                    <a:srgbClr val="525068"/>
                  </a:solidFill>
                  <a:cs typeface="+mn-ea"/>
                  <a:sym typeface="Arial" panose="020B0604020202020204" pitchFamily="34" charset="0"/>
                </a:rPr>
                <a:t>法治理念启蒙课程</a:t>
              </a:r>
            </a:p>
          </p:txBody>
        </p:sp>
      </p:grpSp>
      <p:grpSp>
        <p:nvGrpSpPr>
          <p:cNvPr id="14" name="组合 13"/>
          <p:cNvGrpSpPr/>
          <p:nvPr/>
        </p:nvGrpSpPr>
        <p:grpSpPr>
          <a:xfrm>
            <a:off x="3816994" y="4569023"/>
            <a:ext cx="10147979" cy="72007"/>
            <a:chOff x="7201371" y="5721151"/>
            <a:chExt cx="3888685" cy="1"/>
          </a:xfrm>
        </p:grpSpPr>
        <p:cxnSp>
          <p:nvCxnSpPr>
            <p:cNvPr id="15" name="直接连接符 14"/>
            <p:cNvCxnSpPr/>
            <p:nvPr/>
          </p:nvCxnSpPr>
          <p:spPr>
            <a:xfrm>
              <a:off x="7201371" y="5721151"/>
              <a:ext cx="3672408" cy="0"/>
            </a:xfrm>
            <a:prstGeom prst="line">
              <a:avLst/>
            </a:prstGeom>
            <a:ln>
              <a:solidFill>
                <a:schemeClr val="bg1">
                  <a:alpha val="63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89963" y="5721151"/>
              <a:ext cx="3700093" cy="1"/>
            </a:xfrm>
            <a:prstGeom prst="line">
              <a:avLst/>
            </a:prstGeom>
            <a:ln>
              <a:solidFill>
                <a:schemeClr val="tx2">
                  <a:alpha val="63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23323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par>
                          <p:cTn id="16" fill="hold">
                            <p:stCondLst>
                              <p:cond delay="1600"/>
                            </p:stCondLst>
                            <p:childTnLst>
                              <p:par>
                                <p:cTn id="17" presetID="14" presetClass="entr" presetSubtype="5"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vertical)">
                                      <p:cBhvr>
                                        <p:cTn id="19" dur="500"/>
                                        <p:tgtEl>
                                          <p:spTgt spid="11"/>
                                        </p:tgtEl>
                                      </p:cBhvr>
                                    </p:animEffect>
                                  </p:childTnLst>
                                </p:cTn>
                              </p:par>
                            </p:childTnLst>
                          </p:cTn>
                        </p:par>
                        <p:par>
                          <p:cTn id="20" fill="hold">
                            <p:stCondLst>
                              <p:cond delay="2100"/>
                            </p:stCondLst>
                            <p:childTnLst>
                              <p:par>
                                <p:cTn id="21" presetID="16" presetClass="entr" presetSubtype="2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670" y="-27305"/>
            <a:ext cx="18291175" cy="4929063"/>
          </a:xfrm>
          <a:prstGeom prst="rect">
            <a:avLst/>
          </a:prstGeom>
          <a:solidFill>
            <a:srgbClr val="52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6193259" y="7377335"/>
            <a:ext cx="11449272" cy="2062103"/>
          </a:xfrm>
          <a:prstGeom prst="rect">
            <a:avLst/>
          </a:prstGeom>
          <a:solidFill>
            <a:schemeClr val="accent4"/>
          </a:solidFill>
        </p:spPr>
        <p:txBody>
          <a:bodyPr wrap="square" rtlCol="0">
            <a:spAutoFit/>
          </a:bodyPr>
          <a:lstStyle/>
          <a:p>
            <a:r>
              <a:rPr lang="zh-CN" altLang="en-US" sz="2800" dirty="0" smtClean="0"/>
              <a:t>      </a:t>
            </a:r>
            <a:r>
              <a:rPr lang="zh-CN" altLang="en-US" sz="3200" b="1" dirty="0" smtClean="0"/>
              <a:t>老</a:t>
            </a:r>
            <a:r>
              <a:rPr lang="zh-CN" altLang="en-US" sz="3200" b="1" dirty="0"/>
              <a:t>师</a:t>
            </a:r>
            <a:r>
              <a:rPr lang="zh-CN" altLang="en-US" sz="3200" b="1" dirty="0" smtClean="0"/>
              <a:t>和</a:t>
            </a:r>
            <a:r>
              <a:rPr lang="zh-CN" altLang="en-US" sz="3200" b="1" dirty="0"/>
              <a:t>家长</a:t>
            </a:r>
            <a:r>
              <a:rPr lang="zh-CN" altLang="en-US" sz="3200" b="1" dirty="0" smtClean="0"/>
              <a:t>不</a:t>
            </a:r>
            <a:r>
              <a:rPr lang="zh-CN" altLang="en-US" sz="3200" b="1" dirty="0"/>
              <a:t>仅仅是你的老师</a:t>
            </a:r>
            <a:r>
              <a:rPr lang="zh-CN" altLang="en-US" sz="3200" b="1" dirty="0" smtClean="0"/>
              <a:t>和</a:t>
            </a:r>
            <a:r>
              <a:rPr lang="zh-CN" altLang="en-US" sz="3200" b="1" dirty="0"/>
              <a:t>家长</a:t>
            </a:r>
            <a:r>
              <a:rPr lang="zh-CN" altLang="en-US" sz="3200" b="1" dirty="0" smtClean="0"/>
              <a:t>，他们都是</a:t>
            </a:r>
            <a:r>
              <a:rPr lang="zh-CN" altLang="en-US" sz="3200" b="1" dirty="0"/>
              <a:t>在法律的授权下履行神圣的职责和使</a:t>
            </a:r>
            <a:r>
              <a:rPr lang="zh-CN" altLang="en-US" sz="3200" b="1" dirty="0" smtClean="0"/>
              <a:t>命。</a:t>
            </a:r>
            <a:endParaRPr lang="en-US" altLang="zh-CN" sz="3200" b="1" dirty="0" smtClean="0"/>
          </a:p>
          <a:p>
            <a:r>
              <a:rPr lang="zh-CN" altLang="en-US" sz="3200" b="1" dirty="0" smtClean="0"/>
              <a:t>      教</a:t>
            </a:r>
            <a:r>
              <a:rPr lang="zh-CN" altLang="en-US" sz="3200" b="1" dirty="0"/>
              <a:t>育</a:t>
            </a:r>
            <a:r>
              <a:rPr lang="zh-CN" altLang="en-US" sz="3200" b="1" dirty="0" smtClean="0"/>
              <a:t>法、婚姻法、未成年人保护法等都赋予老师和家长们严格管教的权利和义务。</a:t>
            </a:r>
            <a:endParaRPr lang="zh-CN" altLang="en-US" sz="3200" b="1" dirty="0"/>
          </a:p>
        </p:txBody>
      </p:sp>
      <p:sp>
        <p:nvSpPr>
          <p:cNvPr id="6" name="椭圆形标注 5"/>
          <p:cNvSpPr/>
          <p:nvPr/>
        </p:nvSpPr>
        <p:spPr>
          <a:xfrm>
            <a:off x="6697315" y="-27305"/>
            <a:ext cx="7056784" cy="610849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993459" y="624539"/>
            <a:ext cx="4990221" cy="5262979"/>
          </a:xfrm>
          <a:prstGeom prst="rect">
            <a:avLst/>
          </a:prstGeom>
          <a:noFill/>
        </p:spPr>
        <p:txBody>
          <a:bodyPr wrap="square" rtlCol="0">
            <a:spAutoFit/>
          </a:bodyPr>
          <a:lstStyle/>
          <a:p>
            <a:r>
              <a:rPr lang="zh-CN" altLang="en-US" sz="4800" dirty="0"/>
              <a:t>受教育既然是法律赋予我们的权利，为什么老师</a:t>
            </a:r>
            <a:r>
              <a:rPr lang="zh-CN" altLang="en-US" sz="4800" dirty="0" smtClean="0"/>
              <a:t>和</a:t>
            </a:r>
            <a:r>
              <a:rPr lang="zh-CN" altLang="en-US" sz="4800" dirty="0"/>
              <a:t>家长</a:t>
            </a:r>
            <a:r>
              <a:rPr lang="zh-CN" altLang="en-US" sz="4800" dirty="0" smtClean="0"/>
              <a:t>还</a:t>
            </a:r>
            <a:r>
              <a:rPr lang="zh-CN" altLang="en-US" sz="4800" dirty="0"/>
              <a:t>要对你们进行“严格管教”？          </a:t>
            </a:r>
            <a:endParaRPr lang="en-US" altLang="zh-CN" sz="4800" dirty="0"/>
          </a:p>
          <a:p>
            <a:endParaRPr lang="zh-CN" altLang="en-US" sz="4800" dirty="0"/>
          </a:p>
        </p:txBody>
      </p:sp>
      <p:pic>
        <p:nvPicPr>
          <p:cNvPr id="1026" name="Picture 2"/>
          <p:cNvPicPr>
            <a:picLocks noChangeAspect="1" noChangeArrowheads="1"/>
          </p:cNvPicPr>
          <p:nvPr/>
        </p:nvPicPr>
        <p:blipFill>
          <a:blip r:embed="rId2" cstate="print"/>
          <a:srcRect/>
          <a:stretch>
            <a:fillRect/>
          </a:stretch>
        </p:blipFill>
        <p:spPr bwMode="auto">
          <a:xfrm>
            <a:off x="0" y="5073079"/>
            <a:ext cx="5401171" cy="4680520"/>
          </a:xfrm>
          <a:prstGeom prst="rect">
            <a:avLst/>
          </a:prstGeom>
          <a:noFill/>
          <a:ln w="9525">
            <a:noFill/>
            <a:miter lim="800000"/>
            <a:headEnd/>
            <a:tailEnd/>
          </a:ln>
        </p:spPr>
      </p:pic>
    </p:spTree>
    <p:extLst>
      <p:ext uri="{BB962C8B-B14F-4D97-AF65-F5344CB8AC3E}">
        <p14:creationId xmlns:p14="http://schemas.microsoft.com/office/powerpoint/2010/main" xmlns="" val="221454177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670" y="-27305"/>
            <a:ext cx="18291175" cy="4929063"/>
          </a:xfrm>
          <a:prstGeom prst="rect">
            <a:avLst/>
          </a:prstGeom>
          <a:solidFill>
            <a:srgbClr val="52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6337275" y="6873279"/>
            <a:ext cx="11737304" cy="3323987"/>
          </a:xfrm>
          <a:prstGeom prst="rect">
            <a:avLst/>
          </a:prstGeom>
          <a:solidFill>
            <a:schemeClr val="accent4"/>
          </a:solidFill>
        </p:spPr>
        <p:txBody>
          <a:bodyPr wrap="square" rtlCol="0">
            <a:spAutoFit/>
          </a:bodyPr>
          <a:lstStyle/>
          <a:p>
            <a:pPr fontAlgn="auto">
              <a:lnSpc>
                <a:spcPct val="150000"/>
              </a:lnSpc>
            </a:pP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     每个小朋友的受教育权利都是平等的，</a:t>
            </a: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40</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几个小朋友汇合在一个小集体，在行使个人受教育的权利时难免会与他人的权利行使发生冲突或伤害到他人的权利。</a:t>
            </a:r>
            <a:endPar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    这就需要一个在法律允许范围内的集体（学校</a:t>
            </a: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班级）的规则和秩序来保障所有人的权利行使。</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椭圆形标注 5"/>
          <p:cNvSpPr/>
          <p:nvPr/>
        </p:nvSpPr>
        <p:spPr>
          <a:xfrm>
            <a:off x="6697315" y="-27305"/>
            <a:ext cx="7056784" cy="610849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timg (16)"/>
          <p:cNvPicPr>
            <a:picLocks noChangeAspect="1"/>
          </p:cNvPicPr>
          <p:nvPr/>
        </p:nvPicPr>
        <p:blipFill>
          <a:blip r:embed="rId2" cstate="print"/>
          <a:srcRect l="56065" b="-100"/>
          <a:stretch>
            <a:fillRect/>
          </a:stretch>
        </p:blipFill>
        <p:spPr>
          <a:xfrm>
            <a:off x="1364605" y="4194353"/>
            <a:ext cx="4231640" cy="5730240"/>
          </a:xfrm>
          <a:prstGeom prst="roundRect">
            <a:avLst/>
          </a:prstGeom>
          <a:ln w="57150">
            <a:solidFill>
              <a:srgbClr val="54578E"/>
            </a:solidFill>
          </a:ln>
        </p:spPr>
      </p:pic>
      <p:sp>
        <p:nvSpPr>
          <p:cNvPr id="8" name="文本框 7"/>
          <p:cNvSpPr txBox="1"/>
          <p:nvPr/>
        </p:nvSpPr>
        <p:spPr>
          <a:xfrm>
            <a:off x="7971789" y="1058892"/>
            <a:ext cx="4990221" cy="4524315"/>
          </a:xfrm>
          <a:prstGeom prst="rect">
            <a:avLst/>
          </a:prstGeom>
          <a:noFill/>
        </p:spPr>
        <p:txBody>
          <a:bodyPr wrap="square" rtlCol="0">
            <a:spAutoFit/>
          </a:bodyPr>
          <a:lstStyle/>
          <a:p>
            <a:r>
              <a:rPr lang="zh-CN" altLang="en-US" sz="4800" dirty="0" smtClean="0"/>
              <a:t>受教育既然是法律赋予我们每个人的权利，为什么还要遵守校</a:t>
            </a:r>
            <a:r>
              <a:rPr lang="zh-CN" altLang="en-US" sz="4800" dirty="0"/>
              <a:t>纪校</a:t>
            </a:r>
            <a:r>
              <a:rPr lang="zh-CN" altLang="en-US" sz="4800" dirty="0" smtClean="0"/>
              <a:t>规、班</a:t>
            </a:r>
            <a:r>
              <a:rPr lang="zh-CN" altLang="en-US" sz="4800" dirty="0"/>
              <a:t>纪班</a:t>
            </a:r>
            <a:r>
              <a:rPr lang="zh-CN" altLang="en-US" sz="4800" dirty="0" smtClean="0"/>
              <a:t>规？</a:t>
            </a:r>
            <a:endParaRPr lang="zh-CN" altLang="en-US" sz="4800" dirty="0"/>
          </a:p>
          <a:p>
            <a:endParaRPr lang="zh-CN" altLang="en-US" sz="4800" dirty="0"/>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ppt_x"/>
                                          </p:val>
                                        </p:tav>
                                        <p:tav tm="100000">
                                          <p:val>
                                            <p:strVal val="#ppt_x"/>
                                          </p:val>
                                        </p:tav>
                                      </p:tavLst>
                                    </p:anim>
                                    <p:anim calcmode="lin" valueType="num">
                                      <p:cBhvr additive="base">
                                        <p:cTn id="16"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5" name="Heart 37"/>
          <p:cNvSpPr/>
          <p:nvPr/>
        </p:nvSpPr>
        <p:spPr>
          <a:xfrm>
            <a:off x="2578932" y="722218"/>
            <a:ext cx="6121701" cy="6819147"/>
          </a:xfrm>
          <a:custGeom>
            <a:avLst/>
            <a:gdLst>
              <a:gd name="txL" fmla="*/ 5037 w 21600"/>
              <a:gd name="txT" fmla="*/ 2277 h 21600"/>
              <a:gd name="txR" fmla="*/ 16557 w 21600"/>
              <a:gd name="txB" fmla="*/ 13677 h 21600"/>
            </a:gdLst>
            <a:ahLst/>
            <a:cxnLst>
              <a:cxn ang="270">
                <a:pos x="10860" y="2187"/>
              </a:cxn>
              <a:cxn ang="180">
                <a:pos x="2928" y="10800"/>
              </a:cxn>
              <a:cxn ang="90">
                <a:pos x="10860" y="21600"/>
              </a:cxn>
              <a:cxn ang="0">
                <a:pos x="18672" y="1080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25400" cap="flat" cmpd="sng">
            <a:solidFill>
              <a:srgbClr val="E60000"/>
            </a:solidFill>
            <a:prstDash val="solid"/>
            <a:miter/>
            <a:headEnd type="none" w="med" len="med"/>
            <a:tailEnd type="none" w="med" len="med"/>
          </a:ln>
        </p:spPr>
        <p:txBody>
          <a:bodyPr anchor="ctr"/>
          <a:lstStyle/>
          <a:p>
            <a:pPr algn="ctr"/>
            <a:endParaRPr lang="zh-CN" altLang="en-US" sz="5402" dirty="0">
              <a:ea typeface="宋体" panose="02010600030101010101" pitchFamily="2" charset="-122"/>
            </a:endParaRPr>
          </a:p>
        </p:txBody>
      </p:sp>
      <p:sp>
        <p:nvSpPr>
          <p:cNvPr id="4" name="Heart 37"/>
          <p:cNvSpPr/>
          <p:nvPr/>
        </p:nvSpPr>
        <p:spPr>
          <a:xfrm>
            <a:off x="9571486" y="723171"/>
            <a:ext cx="6309402" cy="7533742"/>
          </a:xfrm>
          <a:custGeom>
            <a:avLst/>
            <a:gdLst>
              <a:gd name="txL" fmla="*/ 5037 w 21600"/>
              <a:gd name="txT" fmla="*/ 2277 h 21600"/>
              <a:gd name="txR" fmla="*/ 16557 w 21600"/>
              <a:gd name="txB" fmla="*/ 13677 h 21600"/>
            </a:gdLst>
            <a:ahLst/>
            <a:cxnLst>
              <a:cxn ang="270">
                <a:pos x="10860" y="2187"/>
              </a:cxn>
              <a:cxn ang="180">
                <a:pos x="2928" y="10800"/>
              </a:cxn>
              <a:cxn ang="90">
                <a:pos x="10860" y="21600"/>
              </a:cxn>
              <a:cxn ang="0">
                <a:pos x="18672" y="1080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25400" cap="flat" cmpd="sng">
            <a:solidFill>
              <a:srgbClr val="E60000"/>
            </a:solidFill>
            <a:prstDash val="solid"/>
            <a:miter/>
            <a:headEnd type="none" w="med" len="med"/>
            <a:tailEnd type="none" w="med" len="med"/>
          </a:ln>
        </p:spPr>
        <p:txBody>
          <a:bodyPr anchor="ctr"/>
          <a:lstStyle/>
          <a:p>
            <a:pPr algn="ctr"/>
            <a:endParaRPr lang="zh-CN" altLang="en-US" sz="5402" dirty="0">
              <a:ea typeface="宋体" panose="02010600030101010101" pitchFamily="2" charset="-122"/>
            </a:endParaRPr>
          </a:p>
        </p:txBody>
      </p:sp>
      <p:sp>
        <p:nvSpPr>
          <p:cNvPr id="5" name="Heart 37"/>
          <p:cNvSpPr/>
          <p:nvPr/>
        </p:nvSpPr>
        <p:spPr>
          <a:xfrm rot="10800000">
            <a:off x="6274820" y="3036764"/>
            <a:ext cx="5267998" cy="6671463"/>
          </a:xfrm>
          <a:custGeom>
            <a:avLst/>
            <a:gdLst>
              <a:gd name="txL" fmla="*/ 5037 w 21600"/>
              <a:gd name="txT" fmla="*/ 2277 h 21600"/>
              <a:gd name="txR" fmla="*/ 16557 w 21600"/>
              <a:gd name="txB" fmla="*/ 13677 h 21600"/>
            </a:gdLst>
            <a:ahLst/>
            <a:cxnLst>
              <a:cxn ang="270">
                <a:pos x="10860" y="2187"/>
              </a:cxn>
              <a:cxn ang="180">
                <a:pos x="2928" y="10800"/>
              </a:cxn>
              <a:cxn ang="90">
                <a:pos x="10860" y="21600"/>
              </a:cxn>
              <a:cxn ang="0">
                <a:pos x="18672" y="1080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blipFill rotWithShape="1">
            <a:blip r:embed="rId2" cstate="print"/>
            <a:tile tx="0" ty="0" sx="100000" sy="100000" flip="none" algn="tl"/>
          </a:blipFill>
          <a:ln w="25400" cap="flat" cmpd="sng">
            <a:solidFill>
              <a:srgbClr val="E60000"/>
            </a:solidFill>
            <a:prstDash val="solid"/>
            <a:miter/>
            <a:headEnd type="none" w="med" len="med"/>
            <a:tailEnd type="none" w="med" len="med"/>
          </a:ln>
        </p:spPr>
        <p:txBody>
          <a:bodyPr anchor="ctr"/>
          <a:lstStyle/>
          <a:p>
            <a:pPr algn="ctr"/>
            <a:endParaRPr lang="zh-CN" altLang="en-US" sz="5402" dirty="0">
              <a:ea typeface="宋体" panose="02010600030101010101" pitchFamily="2" charset="-122"/>
            </a:endParaRPr>
          </a:p>
        </p:txBody>
      </p:sp>
      <p:sp>
        <p:nvSpPr>
          <p:cNvPr id="6" name="文本框 5"/>
          <p:cNvSpPr txBox="1"/>
          <p:nvPr/>
        </p:nvSpPr>
        <p:spPr>
          <a:xfrm>
            <a:off x="3312939" y="1372040"/>
            <a:ext cx="4272328" cy="4248471"/>
          </a:xfrm>
          <a:prstGeom prst="rect">
            <a:avLst/>
          </a:prstGeom>
          <a:noFill/>
        </p:spPr>
        <p:txBody>
          <a:bodyPr wrap="square" rtlCol="0">
            <a:spAutoFit/>
          </a:bodyPr>
          <a:lstStyle/>
          <a:p>
            <a:r>
              <a:rPr lang="zh-CN" altLang="en-US" sz="3001"/>
              <a:t>生命权、身体权、健康权、姓名权、肖像权、名誉权、荣誉权、隐私权、</a:t>
            </a:r>
            <a:r>
              <a:rPr lang="zh-CN" altLang="en-US" sz="3001" smtClean="0"/>
              <a:t>婚姻自主权等权</a:t>
            </a:r>
            <a:r>
              <a:rPr lang="zh-CN" altLang="en-US" sz="3001"/>
              <a:t>利；</a:t>
            </a:r>
          </a:p>
          <a:p>
            <a:r>
              <a:rPr lang="zh-CN" altLang="en-US" sz="3001"/>
              <a:t>个人信息、财产权、物权、债权、知识产权等</a:t>
            </a:r>
          </a:p>
          <a:p>
            <a:r>
              <a:rPr lang="zh-CN" altLang="en-US" sz="3001"/>
              <a:t>       </a:t>
            </a:r>
          </a:p>
          <a:p>
            <a:pPr algn="ctr"/>
            <a:r>
              <a:rPr lang="zh-CN" altLang="en-US" sz="3001"/>
              <a:t>       </a:t>
            </a:r>
            <a:r>
              <a:rPr lang="zh-CN" altLang="en-US" sz="3001" b="1"/>
              <a:t>人身</a:t>
            </a:r>
            <a:r>
              <a:rPr lang="zh-CN" altLang="en-US" sz="3001" b="1" smtClean="0"/>
              <a:t>权利、财产权  利</a:t>
            </a:r>
            <a:r>
              <a:rPr lang="en-US" altLang="zh-CN" sz="3001" b="1" smtClean="0"/>
              <a:t>-</a:t>
            </a:r>
            <a:r>
              <a:rPr lang="zh-CN" altLang="en-US" sz="3001" b="1" smtClean="0"/>
              <a:t>民事权利</a:t>
            </a:r>
            <a:endParaRPr lang="zh-CN" altLang="en-US" sz="3001" b="1"/>
          </a:p>
        </p:txBody>
      </p:sp>
      <p:sp>
        <p:nvSpPr>
          <p:cNvPr id="7" name="文本框 6"/>
          <p:cNvSpPr txBox="1"/>
          <p:nvPr/>
        </p:nvSpPr>
        <p:spPr>
          <a:xfrm>
            <a:off x="6874345" y="6439144"/>
            <a:ext cx="4143450" cy="2862322"/>
          </a:xfrm>
          <a:prstGeom prst="rect">
            <a:avLst/>
          </a:prstGeom>
          <a:noFill/>
        </p:spPr>
        <p:txBody>
          <a:bodyPr wrap="square" rtlCol="0">
            <a:spAutoFit/>
          </a:bodyPr>
          <a:lstStyle/>
          <a:p>
            <a:r>
              <a:rPr lang="en-US" altLang="zh-CN" smtClean="0">
                <a:ln w="22225">
                  <a:solidFill>
                    <a:schemeClr val="accent2"/>
                  </a:solidFill>
                  <a:prstDash val="solid"/>
                </a:ln>
                <a:solidFill>
                  <a:srgbClr val="002060"/>
                </a:solidFill>
                <a:latin typeface="华文彩云" panose="02010800040101010101" charset="-122"/>
                <a:ea typeface="华文彩云" panose="02010800040101010101" charset="-122"/>
              </a:rPr>
              <a:t>《</a:t>
            </a:r>
            <a:r>
              <a:rPr lang="zh-CN" altLang="en-US">
                <a:ln w="22225">
                  <a:solidFill>
                    <a:schemeClr val="accent2"/>
                  </a:solidFill>
                  <a:prstDash val="solid"/>
                </a:ln>
                <a:solidFill>
                  <a:srgbClr val="002060"/>
                </a:solidFill>
                <a:latin typeface="华文彩云" panose="02010800040101010101" charset="-122"/>
                <a:ea typeface="华文彩云" panose="02010800040101010101" charset="-122"/>
              </a:rPr>
              <a:t>民</a:t>
            </a:r>
            <a:r>
              <a:rPr lang="zh-CN" altLang="en-US" smtClean="0">
                <a:ln w="22225">
                  <a:solidFill>
                    <a:schemeClr val="accent2"/>
                  </a:solidFill>
                  <a:prstDash val="solid"/>
                </a:ln>
                <a:solidFill>
                  <a:srgbClr val="002060"/>
                </a:solidFill>
                <a:latin typeface="华文彩云" panose="02010800040101010101" charset="-122"/>
                <a:ea typeface="华文彩云" panose="02010800040101010101" charset="-122"/>
              </a:rPr>
              <a:t>法总则</a:t>
            </a:r>
            <a:r>
              <a:rPr lang="en-US" altLang="zh-CN" smtClean="0">
                <a:ln w="22225">
                  <a:solidFill>
                    <a:schemeClr val="accent2"/>
                  </a:solidFill>
                  <a:prstDash val="solid"/>
                </a:ln>
                <a:solidFill>
                  <a:srgbClr val="002060"/>
                </a:solidFill>
                <a:latin typeface="华文彩云" panose="02010800040101010101" charset="-122"/>
                <a:ea typeface="华文彩云" panose="02010800040101010101" charset="-122"/>
              </a:rPr>
              <a:t>》《</a:t>
            </a:r>
            <a:r>
              <a:rPr lang="zh-CN" altLang="en-US" smtClean="0">
                <a:ln w="22225">
                  <a:solidFill>
                    <a:schemeClr val="accent2"/>
                  </a:solidFill>
                  <a:prstDash val="solid"/>
                </a:ln>
                <a:solidFill>
                  <a:srgbClr val="002060"/>
                </a:solidFill>
                <a:latin typeface="华文彩云" panose="02010800040101010101" charset="-122"/>
                <a:ea typeface="华文彩云" panose="02010800040101010101" charset="-122"/>
              </a:rPr>
              <a:t>侵权责任法</a:t>
            </a:r>
            <a:r>
              <a:rPr lang="en-US" altLang="zh-CN" smtClean="0">
                <a:ln w="22225">
                  <a:solidFill>
                    <a:schemeClr val="accent2"/>
                  </a:solidFill>
                  <a:prstDash val="solid"/>
                </a:ln>
                <a:solidFill>
                  <a:srgbClr val="002060"/>
                </a:solidFill>
                <a:latin typeface="华文彩云" panose="02010800040101010101" charset="-122"/>
                <a:ea typeface="华文彩云" panose="02010800040101010101" charset="-122"/>
              </a:rPr>
              <a:t>》</a:t>
            </a:r>
            <a:r>
              <a:rPr lang="zh-CN" altLang="en-US" smtClean="0">
                <a:ln w="22225">
                  <a:solidFill>
                    <a:schemeClr val="accent2"/>
                  </a:solidFill>
                  <a:prstDash val="solid"/>
                </a:ln>
                <a:solidFill>
                  <a:srgbClr val="002060"/>
                </a:solidFill>
                <a:latin typeface="华文彩云" panose="02010800040101010101" charset="-122"/>
                <a:ea typeface="华文彩云" panose="02010800040101010101" charset="-122"/>
              </a:rPr>
              <a:t>等赋予的人身权利和财产权利，不受他人违法侵害</a:t>
            </a:r>
            <a:endParaRPr lang="zh-CN" altLang="en-US">
              <a:solidFill>
                <a:srgbClr val="002060"/>
              </a:solidFill>
              <a:latin typeface="华文彩云" panose="02010800040101010101" charset="-122"/>
              <a:ea typeface="华文彩云" panose="02010800040101010101" charset="-122"/>
            </a:endParaRPr>
          </a:p>
        </p:txBody>
      </p:sp>
      <p:sp>
        <p:nvSpPr>
          <p:cNvPr id="8" name="文本框 7"/>
          <p:cNvSpPr txBox="1"/>
          <p:nvPr/>
        </p:nvSpPr>
        <p:spPr>
          <a:xfrm>
            <a:off x="10297715" y="1658114"/>
            <a:ext cx="5152710" cy="4710264"/>
          </a:xfrm>
          <a:prstGeom prst="rect">
            <a:avLst/>
          </a:prstGeom>
          <a:noFill/>
        </p:spPr>
        <p:txBody>
          <a:bodyPr wrap="square" rtlCol="0">
            <a:spAutoFit/>
          </a:bodyPr>
          <a:lstStyle/>
          <a:p>
            <a:r>
              <a:rPr lang="zh-CN" altLang="en-US" sz="3001"/>
              <a:t>公民按</a:t>
            </a:r>
            <a:r>
              <a:rPr lang="zh-CN" altLang="en-US" sz="3001">
                <a:solidFill>
                  <a:srgbClr val="FF0000"/>
                </a:solidFill>
              </a:rPr>
              <a:t>自己的意愿依法行使</a:t>
            </a:r>
            <a:r>
              <a:rPr lang="zh-CN" altLang="en-US" sz="3001"/>
              <a:t>民事权利，不受干涉，但应当履行</a:t>
            </a:r>
            <a:r>
              <a:rPr lang="zh-CN" altLang="en-US" sz="3001">
                <a:solidFill>
                  <a:srgbClr val="FF0000"/>
                </a:solidFill>
              </a:rPr>
              <a:t>法律规定</a:t>
            </a:r>
            <a:r>
              <a:rPr lang="zh-CN" altLang="en-US" sz="3001"/>
              <a:t>的和</a:t>
            </a:r>
            <a:r>
              <a:rPr lang="zh-CN" altLang="en-US" sz="3001" b="1">
                <a:solidFill>
                  <a:srgbClr val="FF0000"/>
                </a:solidFill>
              </a:rPr>
              <a:t>当事人约定</a:t>
            </a:r>
            <a:r>
              <a:rPr lang="zh-CN" altLang="en-US" sz="3001"/>
              <a:t>的义务</a:t>
            </a:r>
          </a:p>
          <a:p>
            <a:r>
              <a:rPr lang="zh-CN" altLang="en-US" sz="3001"/>
              <a:t>权益受到侵害的，被侵权人有权请求侵权人承担侵权责</a:t>
            </a:r>
            <a:r>
              <a:rPr lang="zh-CN" altLang="en-US" sz="3001" smtClean="0"/>
              <a:t>任</a:t>
            </a:r>
            <a:endParaRPr lang="en-US" altLang="zh-CN" sz="3001" smtClean="0"/>
          </a:p>
          <a:p>
            <a:endParaRPr lang="zh-CN" altLang="en-US" sz="3001"/>
          </a:p>
          <a:p>
            <a:r>
              <a:rPr lang="zh-CN" altLang="en-US" sz="3001"/>
              <a:t>        </a:t>
            </a:r>
            <a:r>
              <a:rPr lang="zh-CN" altLang="en-US" sz="3001" b="1"/>
              <a:t>侵</a:t>
            </a:r>
            <a:r>
              <a:rPr lang="zh-CN" altLang="en-US" sz="3001" b="1" smtClean="0"/>
              <a:t>害他人权利会</a:t>
            </a:r>
            <a:endParaRPr lang="en-US" altLang="zh-CN" sz="3001" b="1" smtClean="0"/>
          </a:p>
          <a:p>
            <a:r>
              <a:rPr lang="en-US" altLang="zh-CN" sz="3001" b="1"/>
              <a:t> </a:t>
            </a:r>
            <a:r>
              <a:rPr lang="en-US" altLang="zh-CN" sz="3001" b="1" smtClean="0"/>
              <a:t>         </a:t>
            </a:r>
            <a:r>
              <a:rPr lang="zh-CN" altLang="en-US" sz="3001" b="1" smtClean="0"/>
              <a:t>受到法律惩罚</a:t>
            </a:r>
            <a:endParaRPr lang="zh-CN" altLang="en-US" sz="3001" b="1"/>
          </a:p>
          <a:p>
            <a:endParaRPr lang="zh-CN" altLang="en-US" sz="3001" b="1"/>
          </a:p>
        </p:txBody>
      </p:sp>
    </p:spTree>
    <p:extLst>
      <p:ext uri="{BB962C8B-B14F-4D97-AF65-F5344CB8AC3E}">
        <p14:creationId xmlns:p14="http://schemas.microsoft.com/office/powerpoint/2010/main" xmlns="" val="383920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0" fill="hold"/>
                                        <p:tgtEl>
                                          <p:spTgt spid="4"/>
                                        </p:tgtEl>
                                        <p:attrNameLst>
                                          <p:attrName>ppt_x</p:attrName>
                                        </p:attrNameLst>
                                      </p:cBhvr>
                                      <p:tavLst>
                                        <p:tav tm="0">
                                          <p:val>
                                            <p:strVal val="#ppt_x"/>
                                          </p:val>
                                        </p:tav>
                                        <p:tav tm="100000">
                                          <p:val>
                                            <p:strVal val="#ppt_x"/>
                                          </p:val>
                                        </p:tav>
                                      </p:tavLst>
                                    </p:anim>
                                    <p:anim calcmode="lin" valueType="num">
                                      <p:cBhvr additive="base">
                                        <p:cTn id="14"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4708250"/>
            <a:ext cx="18571845" cy="5606415"/>
          </a:xfrm>
          <a:prstGeom prst="rect">
            <a:avLst/>
          </a:prstGeom>
          <a:solidFill>
            <a:srgbClr val="52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400">
              <a:cs typeface="+mn-ea"/>
              <a:sym typeface="+mn-lt"/>
            </a:endParaRPr>
          </a:p>
        </p:txBody>
      </p:sp>
      <p:sp>
        <p:nvSpPr>
          <p:cNvPr id="17" name="文本框 16"/>
          <p:cNvSpPr txBox="1"/>
          <p:nvPr/>
        </p:nvSpPr>
        <p:spPr>
          <a:xfrm>
            <a:off x="4969123" y="623008"/>
            <a:ext cx="8712968" cy="707886"/>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4000" b="1" dirty="0" smtClean="0">
                <a:solidFill>
                  <a:srgbClr val="525068"/>
                </a:solidFill>
                <a:latin typeface="+mn-lt"/>
                <a:ea typeface="+mn-ea"/>
                <a:cs typeface="+mn-ea"/>
                <a:sym typeface="+mn-lt"/>
              </a:rPr>
              <a:t>侵害他人权利</a:t>
            </a:r>
            <a:r>
              <a:rPr lang="en-US" altLang="zh-CN" sz="4000" b="1" dirty="0" smtClean="0">
                <a:solidFill>
                  <a:srgbClr val="525068"/>
                </a:solidFill>
                <a:latin typeface="+mn-lt"/>
                <a:ea typeface="+mn-ea"/>
                <a:cs typeface="+mn-ea"/>
                <a:sym typeface="+mn-lt"/>
              </a:rPr>
              <a:t>-</a:t>
            </a:r>
            <a:r>
              <a:rPr lang="zh-CN" sz="4000" b="1" dirty="0" smtClean="0">
                <a:solidFill>
                  <a:srgbClr val="525068"/>
                </a:solidFill>
                <a:latin typeface="+mn-lt"/>
                <a:ea typeface="+mn-ea"/>
                <a:cs typeface="+mn-ea"/>
                <a:sym typeface="+mn-lt"/>
              </a:rPr>
              <a:t>校</a:t>
            </a:r>
            <a:r>
              <a:rPr lang="zh-CN" sz="4000" b="1" dirty="0">
                <a:solidFill>
                  <a:srgbClr val="525068"/>
                </a:solidFill>
                <a:latin typeface="+mn-lt"/>
                <a:ea typeface="+mn-ea"/>
                <a:cs typeface="+mn-ea"/>
                <a:sym typeface="+mn-lt"/>
              </a:rPr>
              <a:t>园欺</a:t>
            </a:r>
            <a:r>
              <a:rPr lang="zh-CN" sz="4000" b="1" dirty="0" smtClean="0">
                <a:solidFill>
                  <a:srgbClr val="525068"/>
                </a:solidFill>
                <a:latin typeface="+mn-lt"/>
                <a:ea typeface="+mn-ea"/>
                <a:cs typeface="+mn-ea"/>
                <a:sym typeface="+mn-lt"/>
              </a:rPr>
              <a:t>凌</a:t>
            </a:r>
            <a:r>
              <a:rPr lang="zh-CN" altLang="en-US" sz="4000" b="1" dirty="0" smtClean="0">
                <a:solidFill>
                  <a:srgbClr val="525068"/>
                </a:solidFill>
                <a:latin typeface="+mn-lt"/>
                <a:ea typeface="+mn-ea"/>
                <a:cs typeface="+mn-ea"/>
                <a:sym typeface="+mn-lt"/>
              </a:rPr>
              <a:t>及其严重后果</a:t>
            </a:r>
            <a:endParaRPr lang="zh-CN" sz="4000" b="1" dirty="0">
              <a:solidFill>
                <a:srgbClr val="525068"/>
              </a:solidFill>
              <a:latin typeface="+mn-lt"/>
              <a:ea typeface="+mn-ea"/>
              <a:cs typeface="+mn-ea"/>
              <a:sym typeface="+mn-lt"/>
            </a:endParaRPr>
          </a:p>
        </p:txBody>
      </p:sp>
      <p:grpSp>
        <p:nvGrpSpPr>
          <p:cNvPr id="10" name="组合 9"/>
          <p:cNvGrpSpPr/>
          <p:nvPr/>
        </p:nvGrpSpPr>
        <p:grpSpPr>
          <a:xfrm>
            <a:off x="3528963" y="968623"/>
            <a:ext cx="11539815" cy="72008"/>
            <a:chOff x="4615664" y="888498"/>
            <a:chExt cx="11539815" cy="72008"/>
          </a:xfrm>
        </p:grpSpPr>
        <p:cxnSp>
          <p:nvCxnSpPr>
            <p:cNvPr id="12"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3 22"/>
            <p:cNvCxnSpPr/>
            <p:nvPr/>
          </p:nvCxnSpPr>
          <p:spPr bwMode="auto">
            <a:xfrm flipH="1">
              <a:off x="14840800" y="888498"/>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 name="图片 1" descr="timg (11)"/>
          <p:cNvPicPr>
            <a:picLocks noChangeAspect="1"/>
          </p:cNvPicPr>
          <p:nvPr/>
        </p:nvPicPr>
        <p:blipFill>
          <a:blip r:embed="rId2" cstate="print"/>
          <a:stretch>
            <a:fillRect/>
          </a:stretch>
        </p:blipFill>
        <p:spPr>
          <a:xfrm>
            <a:off x="2160811" y="2090426"/>
            <a:ext cx="7797800" cy="5410200"/>
          </a:xfrm>
          <a:prstGeom prst="roundRect">
            <a:avLst/>
          </a:prstGeom>
          <a:ln w="57150">
            <a:solidFill>
              <a:srgbClr val="63617D"/>
            </a:solidFill>
          </a:ln>
          <a:effectLst>
            <a:innerShdw blurRad="63500" dist="50800" dir="10800000">
              <a:prstClr val="black">
                <a:alpha val="50000"/>
              </a:prstClr>
            </a:innerShdw>
          </a:effectLst>
        </p:spPr>
      </p:pic>
      <p:sp>
        <p:nvSpPr>
          <p:cNvPr id="3" name="文本框 2"/>
          <p:cNvSpPr txBox="1"/>
          <p:nvPr/>
        </p:nvSpPr>
        <p:spPr>
          <a:xfrm>
            <a:off x="10081691" y="8008647"/>
            <a:ext cx="6216015" cy="645160"/>
          </a:xfrm>
          <a:prstGeom prst="rect">
            <a:avLst/>
          </a:prstGeom>
          <a:noFill/>
        </p:spPr>
        <p:txBody>
          <a:bodyPr wrap="square" rtlCol="0">
            <a:spAutoFit/>
          </a:bodyPr>
          <a:lstStyle/>
          <a:p>
            <a:pPr algn="ctr"/>
            <a:r>
              <a:rPr lang="zh-CN" altLang="en-US" b="1" dirty="0">
                <a:solidFill>
                  <a:schemeClr val="bg1"/>
                </a:solidFill>
              </a:rPr>
              <a:t>违</a:t>
            </a:r>
            <a:r>
              <a:rPr lang="zh-CN" altLang="en-US" b="1" dirty="0" smtClean="0">
                <a:solidFill>
                  <a:schemeClr val="bg1"/>
                </a:solidFill>
              </a:rPr>
              <a:t>法必究、犯罪必罚</a:t>
            </a:r>
            <a:endParaRPr lang="zh-CN" altLang="en-US" b="1" dirty="0">
              <a:solidFill>
                <a:schemeClr val="bg1"/>
              </a:solidFill>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43382" y="2090426"/>
            <a:ext cx="6350000" cy="5410200"/>
          </a:xfrm>
          <a:prstGeom prst="rect">
            <a:avLst/>
          </a:prstGeom>
        </p:spPr>
      </p:pic>
      <p:sp>
        <p:nvSpPr>
          <p:cNvPr id="14" name="文本框 13"/>
          <p:cNvSpPr txBox="1"/>
          <p:nvPr/>
        </p:nvSpPr>
        <p:spPr>
          <a:xfrm>
            <a:off x="1872779" y="8006394"/>
            <a:ext cx="7848872" cy="646331"/>
          </a:xfrm>
          <a:prstGeom prst="rect">
            <a:avLst/>
          </a:prstGeom>
          <a:noFill/>
        </p:spPr>
        <p:txBody>
          <a:bodyPr wrap="square" rtlCol="0">
            <a:spAutoFit/>
          </a:bodyPr>
          <a:lstStyle/>
          <a:p>
            <a:pPr algn="ctr"/>
            <a:r>
              <a:rPr lang="zh-CN" altLang="en-US" b="1" dirty="0">
                <a:solidFill>
                  <a:schemeClr val="bg1"/>
                </a:solidFill>
              </a:rPr>
              <a:t>图</a:t>
            </a:r>
            <a:r>
              <a:rPr lang="zh-CN" altLang="en-US" b="1" dirty="0" smtClean="0">
                <a:solidFill>
                  <a:schemeClr val="bg1"/>
                </a:solidFill>
              </a:rPr>
              <a:t>中是侵害了他人的人身权利？</a:t>
            </a:r>
            <a:endParaRPr lang="zh-CN" altLang="en-US" b="1"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0" fill="hold"/>
                                        <p:tgtEl>
                                          <p:spTgt spid="4"/>
                                        </p:tgtEl>
                                        <p:attrNameLst>
                                          <p:attrName>ppt_x</p:attrName>
                                        </p:attrNameLst>
                                      </p:cBhvr>
                                      <p:tavLst>
                                        <p:tav tm="0">
                                          <p:val>
                                            <p:strVal val="#ppt_x"/>
                                          </p:val>
                                        </p:tav>
                                        <p:tav tm="100000">
                                          <p:val>
                                            <p:strVal val="#ppt_x"/>
                                          </p:val>
                                        </p:tav>
                                      </p:tavLst>
                                    </p:anim>
                                    <p:anim calcmode="lin" valueType="num">
                                      <p:cBhvr additive="base">
                                        <p:cTn id="14"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85" y="-99060"/>
            <a:ext cx="18401030" cy="3556000"/>
          </a:xfrm>
          <a:prstGeom prst="rect">
            <a:avLst/>
          </a:prstGeom>
          <a:solidFill>
            <a:srgbClr val="52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Text Placeholder 33"/>
          <p:cNvSpPr txBox="1"/>
          <p:nvPr/>
        </p:nvSpPr>
        <p:spPr>
          <a:xfrm>
            <a:off x="9495790" y="3456940"/>
            <a:ext cx="4031615" cy="829945"/>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4800" dirty="0">
                <a:solidFill>
                  <a:schemeClr val="bg1"/>
                </a:solidFill>
                <a:latin typeface="+mn-lt"/>
                <a:ea typeface="+mn-ea"/>
                <a:cs typeface="+mn-ea"/>
                <a:sym typeface="+mn-lt"/>
              </a:rPr>
              <a:t>配合调查</a:t>
            </a:r>
          </a:p>
        </p:txBody>
      </p:sp>
      <p:pic>
        <p:nvPicPr>
          <p:cNvPr id="3" name="图片 2" descr="timg (9)"/>
          <p:cNvPicPr>
            <a:picLocks noChangeAspect="1"/>
          </p:cNvPicPr>
          <p:nvPr/>
        </p:nvPicPr>
        <p:blipFill>
          <a:blip r:embed="rId2" cstate="print"/>
          <a:stretch>
            <a:fillRect/>
          </a:stretch>
        </p:blipFill>
        <p:spPr>
          <a:xfrm>
            <a:off x="1115060" y="2115185"/>
            <a:ext cx="6313170" cy="4868545"/>
          </a:xfrm>
          <a:prstGeom prst="roundRect">
            <a:avLst/>
          </a:prstGeom>
          <a:ln w="57150">
            <a:solidFill>
              <a:srgbClr val="63617D"/>
            </a:solidFill>
          </a:ln>
          <a:effectLst>
            <a:outerShdw blurRad="50800" dist="38100" sx="101000" sy="101000" algn="l" rotWithShape="0">
              <a:prstClr val="black">
                <a:alpha val="40000"/>
              </a:prstClr>
            </a:outerShdw>
          </a:effectLst>
        </p:spPr>
      </p:pic>
      <p:sp>
        <p:nvSpPr>
          <p:cNvPr id="5" name="文本框 4"/>
          <p:cNvSpPr txBox="1"/>
          <p:nvPr/>
        </p:nvSpPr>
        <p:spPr>
          <a:xfrm>
            <a:off x="9486900" y="115570"/>
            <a:ext cx="4771390" cy="2630170"/>
          </a:xfrm>
          <a:prstGeom prst="rect">
            <a:avLst/>
          </a:prstGeom>
          <a:noFill/>
        </p:spPr>
        <p:txBody>
          <a:bodyPr wrap="square" rtlCol="0">
            <a:spAutoFit/>
          </a:bodyPr>
          <a:lstStyle/>
          <a:p>
            <a:pPr algn="ctr" fontAlgn="auto">
              <a:lnSpc>
                <a:spcPct val="150000"/>
              </a:lnSpc>
            </a:pPr>
            <a:endParaRPr lang="zh-CN" altLang="en-US" sz="4400" b="1" dirty="0">
              <a:solidFill>
                <a:schemeClr val="bg1"/>
              </a:solidFill>
            </a:endParaRPr>
          </a:p>
          <a:p>
            <a:pPr algn="ctr" fontAlgn="auto">
              <a:lnSpc>
                <a:spcPct val="150000"/>
              </a:lnSpc>
            </a:pPr>
            <a:r>
              <a:rPr lang="zh-CN" altLang="en-US" sz="6600" b="1" dirty="0">
                <a:solidFill>
                  <a:schemeClr val="bg1"/>
                </a:solidFill>
              </a:rPr>
              <a:t>违法与犯罪</a:t>
            </a:r>
          </a:p>
        </p:txBody>
      </p:sp>
      <p:sp>
        <p:nvSpPr>
          <p:cNvPr id="7" name="Rectángulo redondeado 6"/>
          <p:cNvSpPr/>
          <p:nvPr/>
        </p:nvSpPr>
        <p:spPr>
          <a:xfrm>
            <a:off x="9044791" y="3712499"/>
            <a:ext cx="838671" cy="838671"/>
          </a:xfrm>
          <a:prstGeom prst="roundRect">
            <a:avLst/>
          </a:prstGeom>
          <a:solidFill>
            <a:srgbClr val="5B5973"/>
          </a:solidFill>
          <a:ln w="25400" cap="flat" cmpd="sng" algn="ctr">
            <a:noFill/>
            <a:prstDash val="solid"/>
          </a:ln>
          <a:effectLst/>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es-MX" sz="5400">
              <a:cs typeface="+mn-ea"/>
              <a:sym typeface="+mn-lt"/>
            </a:endParaRPr>
          </a:p>
        </p:txBody>
      </p:sp>
      <p:sp>
        <p:nvSpPr>
          <p:cNvPr id="11" name="Rectángulo redondeado 10"/>
          <p:cNvSpPr/>
          <p:nvPr/>
        </p:nvSpPr>
        <p:spPr>
          <a:xfrm>
            <a:off x="9044793" y="4890024"/>
            <a:ext cx="838671" cy="838671"/>
          </a:xfrm>
          <a:prstGeom prst="roundRect">
            <a:avLst/>
          </a:prstGeom>
          <a:solidFill>
            <a:srgbClr val="5B5973"/>
          </a:solidFill>
          <a:ln w="25400" cap="flat" cmpd="sng" algn="ctr">
            <a:noFill/>
            <a:prstDash val="solid"/>
          </a:ln>
          <a:effectLst/>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es-MX" sz="5400">
              <a:cs typeface="+mn-ea"/>
              <a:sym typeface="+mn-lt"/>
            </a:endParaRPr>
          </a:p>
        </p:txBody>
      </p:sp>
      <p:sp>
        <p:nvSpPr>
          <p:cNvPr id="13" name="Rectángulo redondeado 12"/>
          <p:cNvSpPr/>
          <p:nvPr/>
        </p:nvSpPr>
        <p:spPr>
          <a:xfrm>
            <a:off x="9044793" y="6067549"/>
            <a:ext cx="838671" cy="838671"/>
          </a:xfrm>
          <a:prstGeom prst="roundRect">
            <a:avLst/>
          </a:prstGeom>
          <a:solidFill>
            <a:srgbClr val="5B5973"/>
          </a:solidFill>
          <a:ln w="25400" cap="flat" cmpd="sng" algn="ctr">
            <a:noFill/>
            <a:prstDash val="solid"/>
          </a:ln>
          <a:effectLst/>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es-MX" sz="5400">
              <a:cs typeface="+mn-ea"/>
              <a:sym typeface="+mn-lt"/>
            </a:endParaRPr>
          </a:p>
        </p:txBody>
      </p:sp>
      <p:sp>
        <p:nvSpPr>
          <p:cNvPr id="9" name="Text Placeholder 33"/>
          <p:cNvSpPr txBox="1"/>
          <p:nvPr/>
        </p:nvSpPr>
        <p:spPr>
          <a:xfrm>
            <a:off x="10128885" y="3866515"/>
            <a:ext cx="4921358" cy="584775"/>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r>
              <a:rPr lang="zh-CN" altLang="en-US" sz="3200" dirty="0">
                <a:solidFill>
                  <a:srgbClr val="525068"/>
                </a:solidFill>
                <a:latin typeface="+mn-lt"/>
                <a:ea typeface="+mn-ea"/>
                <a:cs typeface="+mn-ea"/>
                <a:sym typeface="+mn-lt"/>
              </a:rPr>
              <a:t>某初中一年级</a:t>
            </a:r>
            <a:r>
              <a:rPr lang="zh-CN" altLang="en-US" sz="3200">
                <a:solidFill>
                  <a:srgbClr val="525068"/>
                </a:solidFill>
                <a:latin typeface="+mn-lt"/>
                <a:ea typeface="+mn-ea"/>
                <a:cs typeface="+mn-ea"/>
                <a:sym typeface="+mn-lt"/>
              </a:rPr>
              <a:t>学</a:t>
            </a:r>
            <a:r>
              <a:rPr lang="zh-CN" altLang="en-US" sz="3200" smtClean="0">
                <a:solidFill>
                  <a:srgbClr val="525068"/>
                </a:solidFill>
                <a:latin typeface="+mn-lt"/>
                <a:ea typeface="+mn-ea"/>
                <a:cs typeface="+mn-ea"/>
                <a:sym typeface="+mn-lt"/>
              </a:rPr>
              <a:t>生（</a:t>
            </a:r>
            <a:r>
              <a:rPr lang="en-US" altLang="zh-CN" sz="3200" smtClean="0">
                <a:solidFill>
                  <a:srgbClr val="525068"/>
                </a:solidFill>
                <a:latin typeface="+mn-lt"/>
                <a:ea typeface="+mn-ea"/>
                <a:cs typeface="+mn-ea"/>
                <a:sym typeface="+mn-lt"/>
              </a:rPr>
              <a:t>13</a:t>
            </a:r>
            <a:r>
              <a:rPr lang="zh-CN" altLang="en-US" sz="3200" smtClean="0">
                <a:solidFill>
                  <a:srgbClr val="525068"/>
                </a:solidFill>
                <a:latin typeface="+mn-lt"/>
                <a:ea typeface="+mn-ea"/>
                <a:cs typeface="+mn-ea"/>
                <a:sym typeface="+mn-lt"/>
              </a:rPr>
              <a:t>岁）</a:t>
            </a:r>
            <a:endParaRPr lang="zh-CN" altLang="en-US" sz="3200" dirty="0">
              <a:solidFill>
                <a:srgbClr val="525068"/>
              </a:solidFill>
              <a:latin typeface="+mn-lt"/>
              <a:ea typeface="+mn-ea"/>
              <a:cs typeface="+mn-ea"/>
              <a:sym typeface="+mn-lt"/>
            </a:endParaRPr>
          </a:p>
        </p:txBody>
      </p:sp>
      <p:sp>
        <p:nvSpPr>
          <p:cNvPr id="12" name="Text Placeholder 33"/>
          <p:cNvSpPr txBox="1"/>
          <p:nvPr/>
        </p:nvSpPr>
        <p:spPr>
          <a:xfrm>
            <a:off x="10128885" y="4980940"/>
            <a:ext cx="5497422" cy="584775"/>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r>
              <a:rPr lang="zh-CN" altLang="en-US" sz="3200" dirty="0">
                <a:solidFill>
                  <a:srgbClr val="525068"/>
                </a:solidFill>
                <a:latin typeface="+mn-lt"/>
                <a:ea typeface="+mn-ea"/>
                <a:cs typeface="+mn-ea"/>
                <a:sym typeface="+mn-lt"/>
              </a:rPr>
              <a:t>某初中三年级</a:t>
            </a:r>
            <a:r>
              <a:rPr lang="zh-CN" altLang="en-US" sz="3200">
                <a:solidFill>
                  <a:srgbClr val="525068"/>
                </a:solidFill>
                <a:latin typeface="+mn-lt"/>
                <a:ea typeface="+mn-ea"/>
                <a:cs typeface="+mn-ea"/>
                <a:sym typeface="+mn-lt"/>
              </a:rPr>
              <a:t>学</a:t>
            </a:r>
            <a:r>
              <a:rPr lang="zh-CN" altLang="en-US" sz="3200" smtClean="0">
                <a:solidFill>
                  <a:srgbClr val="525068"/>
                </a:solidFill>
                <a:latin typeface="+mn-lt"/>
                <a:ea typeface="+mn-ea"/>
                <a:cs typeface="+mn-ea"/>
                <a:sym typeface="+mn-lt"/>
              </a:rPr>
              <a:t>生（</a:t>
            </a:r>
            <a:r>
              <a:rPr lang="en-US" altLang="zh-CN" sz="3200" smtClean="0">
                <a:solidFill>
                  <a:srgbClr val="525068"/>
                </a:solidFill>
                <a:latin typeface="+mn-lt"/>
                <a:ea typeface="+mn-ea"/>
                <a:cs typeface="+mn-ea"/>
                <a:sym typeface="+mn-lt"/>
              </a:rPr>
              <a:t>15</a:t>
            </a:r>
            <a:r>
              <a:rPr lang="zh-CN" altLang="en-US" sz="3200" smtClean="0">
                <a:solidFill>
                  <a:srgbClr val="525068"/>
                </a:solidFill>
                <a:latin typeface="+mn-lt"/>
                <a:ea typeface="+mn-ea"/>
                <a:cs typeface="+mn-ea"/>
                <a:sym typeface="+mn-lt"/>
              </a:rPr>
              <a:t>岁）</a:t>
            </a:r>
            <a:endParaRPr lang="zh-CN" altLang="en-US" sz="3200" dirty="0">
              <a:solidFill>
                <a:srgbClr val="525068"/>
              </a:solidFill>
              <a:latin typeface="+mn-lt"/>
              <a:ea typeface="+mn-ea"/>
              <a:cs typeface="+mn-ea"/>
              <a:sym typeface="+mn-lt"/>
            </a:endParaRPr>
          </a:p>
        </p:txBody>
      </p:sp>
      <p:sp>
        <p:nvSpPr>
          <p:cNvPr id="17" name="Text Placeholder 33"/>
          <p:cNvSpPr txBox="1"/>
          <p:nvPr/>
        </p:nvSpPr>
        <p:spPr>
          <a:xfrm>
            <a:off x="10057130" y="6165215"/>
            <a:ext cx="7940040" cy="1077218"/>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r>
              <a:rPr lang="zh-CN" altLang="en-AU" sz="3200" dirty="0">
                <a:solidFill>
                  <a:srgbClr val="525068"/>
                </a:solidFill>
                <a:latin typeface="+mn-lt"/>
                <a:ea typeface="+mn-ea"/>
                <a:cs typeface="+mn-ea"/>
                <a:sym typeface="+mn-lt"/>
              </a:rPr>
              <a:t>辍学无业的社会</a:t>
            </a:r>
            <a:r>
              <a:rPr lang="zh-CN" altLang="en-AU" sz="3200">
                <a:solidFill>
                  <a:srgbClr val="525068"/>
                </a:solidFill>
                <a:latin typeface="+mn-lt"/>
                <a:ea typeface="+mn-ea"/>
                <a:cs typeface="+mn-ea"/>
                <a:sym typeface="+mn-lt"/>
              </a:rPr>
              <a:t>青</a:t>
            </a:r>
            <a:r>
              <a:rPr lang="zh-CN" altLang="en-AU" sz="3200" smtClean="0">
                <a:solidFill>
                  <a:srgbClr val="525068"/>
                </a:solidFill>
                <a:latin typeface="+mn-lt"/>
                <a:ea typeface="+mn-ea"/>
                <a:cs typeface="+mn-ea"/>
                <a:sym typeface="+mn-lt"/>
              </a:rPr>
              <a:t>年</a:t>
            </a:r>
            <a:r>
              <a:rPr lang="zh-CN" altLang="en-US" sz="3200" smtClean="0">
                <a:solidFill>
                  <a:srgbClr val="525068"/>
                </a:solidFill>
                <a:latin typeface="+mn-lt"/>
                <a:ea typeface="+mn-ea"/>
                <a:cs typeface="+mn-ea"/>
                <a:sym typeface="+mn-lt"/>
              </a:rPr>
              <a:t>（</a:t>
            </a:r>
            <a:r>
              <a:rPr lang="en-US" altLang="zh-CN" sz="3200" smtClean="0">
                <a:solidFill>
                  <a:srgbClr val="525068"/>
                </a:solidFill>
                <a:latin typeface="+mn-lt"/>
                <a:ea typeface="+mn-ea"/>
                <a:cs typeface="+mn-ea"/>
                <a:sym typeface="+mn-lt"/>
              </a:rPr>
              <a:t>16</a:t>
            </a:r>
            <a:r>
              <a:rPr lang="zh-CN" altLang="en-US" sz="3200" smtClean="0">
                <a:solidFill>
                  <a:srgbClr val="525068"/>
                </a:solidFill>
                <a:latin typeface="+mn-lt"/>
                <a:ea typeface="+mn-ea"/>
                <a:cs typeface="+mn-ea"/>
                <a:sym typeface="+mn-lt"/>
              </a:rPr>
              <a:t>岁）</a:t>
            </a:r>
            <a:r>
              <a:rPr lang="zh-CN" altLang="en-AU" sz="3200" smtClean="0">
                <a:solidFill>
                  <a:srgbClr val="525068"/>
                </a:solidFill>
                <a:latin typeface="+mn-lt"/>
                <a:ea typeface="+mn-ea"/>
                <a:cs typeface="+mn-ea"/>
                <a:sym typeface="+mn-lt"/>
              </a:rPr>
              <a:t>，</a:t>
            </a:r>
            <a:r>
              <a:rPr lang="zh-CN" altLang="en-AU" sz="3200" dirty="0">
                <a:solidFill>
                  <a:srgbClr val="525068"/>
                </a:solidFill>
                <a:latin typeface="+mn-lt"/>
                <a:ea typeface="+mn-ea"/>
                <a:cs typeface="+mn-ea"/>
                <a:sym typeface="+mn-lt"/>
              </a:rPr>
              <a:t>经</a:t>
            </a:r>
            <a:r>
              <a:rPr lang="zh-CN" altLang="en-AU" sz="3200">
                <a:solidFill>
                  <a:srgbClr val="525068"/>
                </a:solidFill>
                <a:latin typeface="+mn-lt"/>
                <a:ea typeface="+mn-ea"/>
                <a:cs typeface="+mn-ea"/>
                <a:sym typeface="+mn-lt"/>
              </a:rPr>
              <a:t>常</a:t>
            </a:r>
            <a:r>
              <a:rPr lang="zh-CN" altLang="en-AU" sz="3200" smtClean="0">
                <a:solidFill>
                  <a:srgbClr val="525068"/>
                </a:solidFill>
                <a:latin typeface="+mn-lt"/>
                <a:ea typeface="+mn-ea"/>
                <a:cs typeface="+mn-ea"/>
                <a:sym typeface="+mn-lt"/>
              </a:rPr>
              <a:t>在</a:t>
            </a:r>
            <a:r>
              <a:rPr lang="zh-CN" altLang="en-US" sz="3200">
                <a:solidFill>
                  <a:srgbClr val="525068"/>
                </a:solidFill>
                <a:latin typeface="+mn-lt"/>
                <a:ea typeface="+mn-ea"/>
                <a:cs typeface="+mn-ea"/>
                <a:sym typeface="+mn-lt"/>
              </a:rPr>
              <a:t>中</a:t>
            </a:r>
            <a:r>
              <a:rPr lang="zh-CN" altLang="en-US" sz="3200" smtClean="0">
                <a:solidFill>
                  <a:srgbClr val="525068"/>
                </a:solidFill>
                <a:latin typeface="+mn-lt"/>
                <a:ea typeface="+mn-ea"/>
                <a:cs typeface="+mn-ea"/>
                <a:sym typeface="+mn-lt"/>
              </a:rPr>
              <a:t>小学</a:t>
            </a:r>
            <a:r>
              <a:rPr lang="zh-CN" altLang="en-AU" sz="3200" smtClean="0">
                <a:solidFill>
                  <a:srgbClr val="525068"/>
                </a:solidFill>
                <a:latin typeface="+mn-lt"/>
                <a:ea typeface="+mn-ea"/>
                <a:cs typeface="+mn-ea"/>
                <a:sym typeface="+mn-lt"/>
              </a:rPr>
              <a:t>外</a:t>
            </a:r>
            <a:r>
              <a:rPr lang="zh-CN" altLang="en-AU" sz="3200" dirty="0">
                <a:solidFill>
                  <a:srgbClr val="525068"/>
                </a:solidFill>
                <a:latin typeface="+mn-lt"/>
                <a:ea typeface="+mn-ea"/>
                <a:cs typeface="+mn-ea"/>
                <a:sym typeface="+mn-lt"/>
              </a:rPr>
              <a:t>游荡</a:t>
            </a:r>
          </a:p>
        </p:txBody>
      </p:sp>
      <p:sp>
        <p:nvSpPr>
          <p:cNvPr id="20" name="Text Placeholder 33"/>
          <p:cNvSpPr txBox="1"/>
          <p:nvPr/>
        </p:nvSpPr>
        <p:spPr>
          <a:xfrm>
            <a:off x="2131060" y="7245985"/>
            <a:ext cx="4649470" cy="2897505"/>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r>
              <a:rPr lang="zh-CN" dirty="0">
                <a:solidFill>
                  <a:srgbClr val="525068"/>
                </a:solidFill>
                <a:latin typeface="+mn-lt"/>
                <a:ea typeface="+mn-ea"/>
                <a:cs typeface="+mn-ea"/>
                <a:sym typeface="+mn-lt"/>
              </a:rPr>
              <a:t>某日放学后</a:t>
            </a:r>
            <a:r>
              <a:rPr lang="en-US" altLang="zh-CN" dirty="0">
                <a:solidFill>
                  <a:srgbClr val="525068"/>
                </a:solidFill>
                <a:latin typeface="+mn-lt"/>
                <a:ea typeface="+mn-ea"/>
                <a:cs typeface="+mn-ea"/>
                <a:sym typeface="+mn-lt"/>
              </a:rPr>
              <a:t>A</a:t>
            </a:r>
            <a:r>
              <a:rPr lang="zh-CN" altLang="en-US" dirty="0">
                <a:solidFill>
                  <a:srgbClr val="525068"/>
                </a:solidFill>
                <a:latin typeface="+mn-lt"/>
                <a:ea typeface="+mn-ea"/>
                <a:cs typeface="+mn-ea"/>
                <a:sym typeface="+mn-lt"/>
              </a:rPr>
              <a:t>在离校门不远处被</a:t>
            </a:r>
            <a:r>
              <a:rPr lang="en-US" altLang="zh-CN" dirty="0">
                <a:solidFill>
                  <a:srgbClr val="525068"/>
                </a:solidFill>
                <a:latin typeface="+mn-lt"/>
                <a:ea typeface="+mn-ea"/>
                <a:cs typeface="+mn-ea"/>
                <a:sym typeface="+mn-lt"/>
              </a:rPr>
              <a:t>B</a:t>
            </a:r>
            <a:r>
              <a:rPr lang="zh-CN" altLang="en-US" dirty="0">
                <a:solidFill>
                  <a:srgbClr val="525068"/>
                </a:solidFill>
                <a:latin typeface="+mn-lt"/>
                <a:ea typeface="+mn-ea"/>
                <a:cs typeface="+mn-ea"/>
                <a:sym typeface="+mn-lt"/>
              </a:rPr>
              <a:t>拦住。</a:t>
            </a:r>
          </a:p>
          <a:p>
            <a:r>
              <a:rPr lang="en-US" altLang="zh-CN" dirty="0">
                <a:solidFill>
                  <a:srgbClr val="525068"/>
                </a:solidFill>
                <a:latin typeface="+mn-lt"/>
                <a:ea typeface="+mn-ea"/>
                <a:cs typeface="+mn-ea"/>
                <a:sym typeface="+mn-lt"/>
              </a:rPr>
              <a:t>B</a:t>
            </a:r>
            <a:r>
              <a:rPr lang="zh-CN" altLang="en-US" dirty="0">
                <a:solidFill>
                  <a:srgbClr val="525068"/>
                </a:solidFill>
                <a:latin typeface="+mn-lt"/>
                <a:ea typeface="+mn-ea"/>
                <a:cs typeface="+mn-ea"/>
                <a:sym typeface="+mn-lt"/>
              </a:rPr>
              <a:t>恐吓说如果</a:t>
            </a:r>
            <a:r>
              <a:rPr lang="en-US" altLang="zh-CN" dirty="0">
                <a:solidFill>
                  <a:srgbClr val="525068"/>
                </a:solidFill>
                <a:latin typeface="+mn-lt"/>
                <a:ea typeface="+mn-ea"/>
                <a:cs typeface="+mn-ea"/>
                <a:sym typeface="+mn-lt"/>
              </a:rPr>
              <a:t>A</a:t>
            </a:r>
            <a:r>
              <a:rPr lang="zh-CN" altLang="en-US" dirty="0">
                <a:solidFill>
                  <a:srgbClr val="525068"/>
                </a:solidFill>
                <a:latin typeface="+mn-lt"/>
                <a:ea typeface="+mn-ea"/>
                <a:cs typeface="+mn-ea"/>
                <a:sym typeface="+mn-lt"/>
              </a:rPr>
              <a:t>不把身上的钱交给自己就会揍</a:t>
            </a:r>
            <a:r>
              <a:rPr lang="en-US" altLang="zh-CN" dirty="0">
                <a:solidFill>
                  <a:srgbClr val="525068"/>
                </a:solidFill>
                <a:latin typeface="+mn-lt"/>
                <a:ea typeface="+mn-ea"/>
                <a:cs typeface="+mn-ea"/>
                <a:sym typeface="+mn-lt"/>
              </a:rPr>
              <a:t>A</a:t>
            </a:r>
            <a:r>
              <a:rPr lang="zh-CN" altLang="en-US" dirty="0">
                <a:solidFill>
                  <a:srgbClr val="525068"/>
                </a:solidFill>
                <a:latin typeface="+mn-lt"/>
                <a:ea typeface="+mn-ea"/>
                <a:cs typeface="+mn-ea"/>
                <a:sym typeface="+mn-lt"/>
              </a:rPr>
              <a:t>。</a:t>
            </a:r>
          </a:p>
          <a:p>
            <a:r>
              <a:rPr lang="zh-CN" altLang="en-US" dirty="0">
                <a:solidFill>
                  <a:srgbClr val="525068"/>
                </a:solidFill>
                <a:latin typeface="+mn-lt"/>
                <a:ea typeface="+mn-ea"/>
                <a:cs typeface="+mn-ea"/>
                <a:sym typeface="+mn-lt"/>
              </a:rPr>
              <a:t>经</a:t>
            </a:r>
            <a:r>
              <a:rPr lang="en-US" altLang="zh-CN" dirty="0">
                <a:solidFill>
                  <a:srgbClr val="525068"/>
                </a:solidFill>
                <a:latin typeface="+mn-lt"/>
                <a:ea typeface="+mn-ea"/>
                <a:cs typeface="+mn-ea"/>
                <a:sym typeface="+mn-lt"/>
              </a:rPr>
              <a:t>B</a:t>
            </a:r>
            <a:r>
              <a:rPr lang="zh-CN" altLang="en-US" dirty="0">
                <a:solidFill>
                  <a:srgbClr val="525068"/>
                </a:solidFill>
                <a:latin typeface="+mn-lt"/>
                <a:ea typeface="+mn-ea"/>
                <a:cs typeface="+mn-ea"/>
                <a:sym typeface="+mn-lt"/>
              </a:rPr>
              <a:t>恐吓之后</a:t>
            </a:r>
            <a:r>
              <a:rPr lang="en-US" altLang="zh-CN" dirty="0">
                <a:solidFill>
                  <a:srgbClr val="525068"/>
                </a:solidFill>
                <a:latin typeface="+mn-lt"/>
                <a:ea typeface="+mn-ea"/>
                <a:cs typeface="+mn-ea"/>
                <a:sym typeface="+mn-lt"/>
              </a:rPr>
              <a:t>A</a:t>
            </a:r>
            <a:r>
              <a:rPr lang="zh-CN" altLang="en-US" dirty="0">
                <a:solidFill>
                  <a:srgbClr val="525068"/>
                </a:solidFill>
                <a:latin typeface="+mn-lt"/>
                <a:ea typeface="+mn-ea"/>
                <a:cs typeface="+mn-ea"/>
                <a:sym typeface="+mn-lt"/>
              </a:rPr>
              <a:t>将身上仅有的</a:t>
            </a:r>
            <a:r>
              <a:rPr lang="en-US" altLang="zh-CN" dirty="0">
                <a:solidFill>
                  <a:srgbClr val="525068"/>
                </a:solidFill>
                <a:latin typeface="+mn-lt"/>
                <a:ea typeface="+mn-ea"/>
                <a:cs typeface="+mn-ea"/>
                <a:sym typeface="+mn-lt"/>
              </a:rPr>
              <a:t>10</a:t>
            </a:r>
            <a:r>
              <a:rPr lang="zh-CN" altLang="en-US" dirty="0">
                <a:solidFill>
                  <a:srgbClr val="525068"/>
                </a:solidFill>
                <a:latin typeface="+mn-lt"/>
                <a:ea typeface="+mn-ea"/>
                <a:cs typeface="+mn-ea"/>
                <a:sym typeface="+mn-lt"/>
              </a:rPr>
              <a:t>元钱交给了</a:t>
            </a:r>
            <a:r>
              <a:rPr lang="en-US" altLang="zh-CN" dirty="0">
                <a:solidFill>
                  <a:srgbClr val="525068"/>
                </a:solidFill>
                <a:latin typeface="+mn-lt"/>
                <a:ea typeface="+mn-ea"/>
                <a:cs typeface="+mn-ea"/>
                <a:sym typeface="+mn-lt"/>
              </a:rPr>
              <a:t>B</a:t>
            </a:r>
            <a:r>
              <a:rPr lang="zh-CN" altLang="en-US" dirty="0">
                <a:solidFill>
                  <a:srgbClr val="525068"/>
                </a:solidFill>
                <a:latin typeface="+mn-lt"/>
                <a:ea typeface="+mn-ea"/>
                <a:cs typeface="+mn-ea"/>
                <a:sym typeface="+mn-lt"/>
              </a:rPr>
              <a:t>。</a:t>
            </a:r>
          </a:p>
          <a:p>
            <a:r>
              <a:rPr lang="zh-CN" altLang="en-US" dirty="0">
                <a:solidFill>
                  <a:srgbClr val="525068"/>
                </a:solidFill>
                <a:latin typeface="+mn-lt"/>
                <a:ea typeface="+mn-ea"/>
                <a:cs typeface="+mn-ea"/>
                <a:sym typeface="+mn-lt"/>
              </a:rPr>
              <a:t>这一幕被</a:t>
            </a:r>
            <a:r>
              <a:rPr lang="en-US" altLang="zh-CN" dirty="0">
                <a:solidFill>
                  <a:srgbClr val="525068"/>
                </a:solidFill>
                <a:latin typeface="+mn-lt"/>
                <a:ea typeface="+mn-ea"/>
                <a:cs typeface="+mn-ea"/>
                <a:sym typeface="+mn-lt"/>
              </a:rPr>
              <a:t>C</a:t>
            </a:r>
            <a:r>
              <a:rPr lang="zh-CN" altLang="en-US" dirty="0">
                <a:solidFill>
                  <a:srgbClr val="525068"/>
                </a:solidFill>
                <a:latin typeface="+mn-lt"/>
                <a:ea typeface="+mn-ea"/>
                <a:cs typeface="+mn-ea"/>
                <a:sym typeface="+mn-lt"/>
              </a:rPr>
              <a:t>看见了。</a:t>
            </a:r>
          </a:p>
        </p:txBody>
      </p:sp>
      <p:sp>
        <p:nvSpPr>
          <p:cNvPr id="4" name="文本框 3"/>
          <p:cNvSpPr txBox="1"/>
          <p:nvPr/>
        </p:nvSpPr>
        <p:spPr>
          <a:xfrm>
            <a:off x="9165590" y="3773805"/>
            <a:ext cx="1786255" cy="645160"/>
          </a:xfrm>
          <a:prstGeom prst="rect">
            <a:avLst/>
          </a:prstGeom>
          <a:noFill/>
        </p:spPr>
        <p:txBody>
          <a:bodyPr wrap="square" rtlCol="0">
            <a:spAutoFit/>
          </a:bodyPr>
          <a:lstStyle/>
          <a:p>
            <a:r>
              <a:rPr lang="en-US" altLang="zh-CN" b="1">
                <a:solidFill>
                  <a:schemeClr val="bg1"/>
                </a:solidFill>
              </a:rPr>
              <a:t>A</a:t>
            </a:r>
          </a:p>
        </p:txBody>
      </p:sp>
      <p:sp>
        <p:nvSpPr>
          <p:cNvPr id="6" name="文本框 5"/>
          <p:cNvSpPr txBox="1"/>
          <p:nvPr/>
        </p:nvSpPr>
        <p:spPr>
          <a:xfrm>
            <a:off x="9165590" y="4986655"/>
            <a:ext cx="2340610" cy="645160"/>
          </a:xfrm>
          <a:prstGeom prst="rect">
            <a:avLst/>
          </a:prstGeom>
          <a:noFill/>
        </p:spPr>
        <p:txBody>
          <a:bodyPr wrap="square" rtlCol="0">
            <a:spAutoFit/>
          </a:bodyPr>
          <a:lstStyle/>
          <a:p>
            <a:r>
              <a:rPr lang="en-US" altLang="zh-CN" b="1">
                <a:solidFill>
                  <a:schemeClr val="bg1"/>
                </a:solidFill>
              </a:rPr>
              <a:t>B</a:t>
            </a:r>
          </a:p>
        </p:txBody>
      </p:sp>
      <p:sp>
        <p:nvSpPr>
          <p:cNvPr id="8" name="文本框 7"/>
          <p:cNvSpPr txBox="1"/>
          <p:nvPr/>
        </p:nvSpPr>
        <p:spPr>
          <a:xfrm>
            <a:off x="9165590" y="6164580"/>
            <a:ext cx="3236595" cy="645160"/>
          </a:xfrm>
          <a:prstGeom prst="rect">
            <a:avLst/>
          </a:prstGeom>
          <a:noFill/>
        </p:spPr>
        <p:txBody>
          <a:bodyPr wrap="square" rtlCol="0">
            <a:spAutoFit/>
          </a:bodyPr>
          <a:lstStyle/>
          <a:p>
            <a:r>
              <a:rPr lang="en-US" altLang="zh-CN" b="1">
                <a:solidFill>
                  <a:schemeClr val="bg1"/>
                </a:solidFill>
              </a:rPr>
              <a:t>C</a:t>
            </a:r>
          </a:p>
        </p:txBody>
      </p:sp>
      <p:sp>
        <p:nvSpPr>
          <p:cNvPr id="10" name="Text Placeholder 33"/>
          <p:cNvSpPr txBox="1"/>
          <p:nvPr/>
        </p:nvSpPr>
        <p:spPr>
          <a:xfrm>
            <a:off x="7428230" y="7245985"/>
            <a:ext cx="4649470" cy="2897505"/>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r>
              <a:rPr lang="zh-CN" dirty="0">
                <a:solidFill>
                  <a:srgbClr val="525068"/>
                </a:solidFill>
                <a:latin typeface="+mn-lt"/>
                <a:ea typeface="+mn-ea"/>
                <a:cs typeface="+mn-ea"/>
                <a:sym typeface="+mn-lt"/>
              </a:rPr>
              <a:t>次日放学后</a:t>
            </a:r>
            <a:r>
              <a:rPr lang="en-US" altLang="zh-CN" dirty="0">
                <a:solidFill>
                  <a:srgbClr val="525068"/>
                </a:solidFill>
                <a:latin typeface="+mn-lt"/>
                <a:ea typeface="+mn-ea"/>
                <a:cs typeface="+mn-ea"/>
                <a:sym typeface="+mn-lt"/>
              </a:rPr>
              <a:t>A</a:t>
            </a:r>
            <a:r>
              <a:rPr lang="zh-CN" altLang="en-US" dirty="0">
                <a:solidFill>
                  <a:srgbClr val="525068"/>
                </a:solidFill>
                <a:latin typeface="+mn-lt"/>
                <a:ea typeface="+mn-ea"/>
                <a:cs typeface="+mn-ea"/>
                <a:sym typeface="+mn-lt"/>
              </a:rPr>
              <a:t>在离校门不远处又被</a:t>
            </a:r>
            <a:r>
              <a:rPr lang="en-US" altLang="zh-CN" dirty="0">
                <a:solidFill>
                  <a:srgbClr val="525068"/>
                </a:solidFill>
                <a:latin typeface="+mn-lt"/>
                <a:ea typeface="+mn-ea"/>
                <a:cs typeface="+mn-ea"/>
                <a:sym typeface="+mn-lt"/>
              </a:rPr>
              <a:t>C</a:t>
            </a:r>
            <a:r>
              <a:rPr lang="zh-CN" altLang="en-US" dirty="0">
                <a:solidFill>
                  <a:srgbClr val="525068"/>
                </a:solidFill>
                <a:latin typeface="+mn-lt"/>
                <a:ea typeface="+mn-ea"/>
                <a:cs typeface="+mn-ea"/>
                <a:sym typeface="+mn-lt"/>
              </a:rPr>
              <a:t>拦住勒索。</a:t>
            </a:r>
          </a:p>
          <a:p>
            <a:r>
              <a:rPr lang="en-US" altLang="zh-CN" dirty="0">
                <a:solidFill>
                  <a:srgbClr val="525068"/>
                </a:solidFill>
                <a:latin typeface="+mn-lt"/>
                <a:ea typeface="+mn-ea"/>
                <a:cs typeface="+mn-ea"/>
                <a:sym typeface="+mn-lt"/>
              </a:rPr>
              <a:t>A</a:t>
            </a:r>
            <a:r>
              <a:rPr lang="zh-CN" altLang="en-US" dirty="0">
                <a:solidFill>
                  <a:srgbClr val="525068"/>
                </a:solidFill>
                <a:latin typeface="+mn-lt"/>
                <a:ea typeface="+mn-ea"/>
                <a:cs typeface="+mn-ea"/>
                <a:sym typeface="+mn-lt"/>
              </a:rPr>
              <a:t>当天身上没有带钱，</a:t>
            </a:r>
            <a:r>
              <a:rPr lang="en-US" altLang="zh-CN" dirty="0">
                <a:solidFill>
                  <a:srgbClr val="525068"/>
                </a:solidFill>
                <a:latin typeface="+mn-lt"/>
                <a:ea typeface="+mn-ea"/>
                <a:cs typeface="+mn-ea"/>
                <a:sym typeface="+mn-lt"/>
              </a:rPr>
              <a:t>C</a:t>
            </a:r>
            <a:r>
              <a:rPr lang="zh-CN" altLang="en-US" dirty="0">
                <a:solidFill>
                  <a:srgbClr val="525068"/>
                </a:solidFill>
                <a:latin typeface="+mn-lt"/>
                <a:ea typeface="+mn-ea"/>
                <a:cs typeface="+mn-ea"/>
                <a:sym typeface="+mn-lt"/>
              </a:rPr>
              <a:t>恼羞成怒一拳打在</a:t>
            </a:r>
            <a:r>
              <a:rPr lang="en-US" altLang="zh-CN" dirty="0">
                <a:solidFill>
                  <a:srgbClr val="525068"/>
                </a:solidFill>
                <a:latin typeface="+mn-lt"/>
                <a:ea typeface="+mn-ea"/>
                <a:cs typeface="+mn-ea"/>
                <a:sym typeface="+mn-lt"/>
              </a:rPr>
              <a:t>A</a:t>
            </a:r>
            <a:r>
              <a:rPr lang="zh-CN" altLang="en-US" dirty="0">
                <a:solidFill>
                  <a:srgbClr val="525068"/>
                </a:solidFill>
                <a:latin typeface="+mn-lt"/>
                <a:ea typeface="+mn-ea"/>
                <a:cs typeface="+mn-ea"/>
                <a:sym typeface="+mn-lt"/>
              </a:rPr>
              <a:t>脸上。</a:t>
            </a:r>
          </a:p>
          <a:p>
            <a:r>
              <a:rPr lang="zh-CN" altLang="en-US" dirty="0">
                <a:solidFill>
                  <a:srgbClr val="525068"/>
                </a:solidFill>
                <a:latin typeface="+mn-lt"/>
                <a:ea typeface="+mn-ea"/>
                <a:cs typeface="+mn-ea"/>
                <a:sym typeface="+mn-lt"/>
              </a:rPr>
              <a:t>不想</a:t>
            </a:r>
            <a:r>
              <a:rPr lang="en-US" altLang="zh-CN" dirty="0">
                <a:solidFill>
                  <a:srgbClr val="525068"/>
                </a:solidFill>
                <a:latin typeface="+mn-lt"/>
                <a:ea typeface="+mn-ea"/>
                <a:cs typeface="+mn-ea"/>
                <a:sym typeface="+mn-lt"/>
              </a:rPr>
              <a:t>C</a:t>
            </a:r>
            <a:r>
              <a:rPr lang="zh-CN" altLang="en-US" dirty="0">
                <a:solidFill>
                  <a:srgbClr val="525068"/>
                </a:solidFill>
                <a:latin typeface="+mn-lt"/>
                <a:ea typeface="+mn-ea"/>
                <a:cs typeface="+mn-ea"/>
                <a:sym typeface="+mn-lt"/>
              </a:rPr>
              <a:t>一拳正好击中</a:t>
            </a:r>
            <a:r>
              <a:rPr lang="en-US" altLang="zh-CN" dirty="0">
                <a:solidFill>
                  <a:srgbClr val="525068"/>
                </a:solidFill>
                <a:latin typeface="+mn-lt"/>
                <a:ea typeface="+mn-ea"/>
                <a:cs typeface="+mn-ea"/>
                <a:sym typeface="+mn-lt"/>
              </a:rPr>
              <a:t>A</a:t>
            </a:r>
            <a:r>
              <a:rPr lang="zh-CN" altLang="en-US" dirty="0">
                <a:solidFill>
                  <a:srgbClr val="525068"/>
                </a:solidFill>
                <a:latin typeface="+mn-lt"/>
                <a:ea typeface="+mn-ea"/>
                <a:cs typeface="+mn-ea"/>
                <a:sym typeface="+mn-lt"/>
              </a:rPr>
              <a:t>的鼻梁骨，</a:t>
            </a:r>
            <a:r>
              <a:rPr lang="en-US" altLang="zh-CN" dirty="0">
                <a:solidFill>
                  <a:srgbClr val="525068"/>
                </a:solidFill>
                <a:latin typeface="+mn-lt"/>
                <a:ea typeface="+mn-ea"/>
                <a:cs typeface="+mn-ea"/>
                <a:sym typeface="+mn-lt"/>
              </a:rPr>
              <a:t>A</a:t>
            </a:r>
            <a:r>
              <a:rPr lang="zh-CN" altLang="en-US" dirty="0">
                <a:solidFill>
                  <a:srgbClr val="525068"/>
                </a:solidFill>
                <a:latin typeface="+mn-lt"/>
                <a:ea typeface="+mn-ea"/>
                <a:cs typeface="+mn-ea"/>
                <a:sym typeface="+mn-lt"/>
              </a:rPr>
              <a:t>鼻血喷涌，</a:t>
            </a:r>
            <a:r>
              <a:rPr lang="en-US" altLang="zh-CN" dirty="0">
                <a:solidFill>
                  <a:srgbClr val="525068"/>
                </a:solidFill>
                <a:latin typeface="+mn-lt"/>
                <a:ea typeface="+mn-ea"/>
                <a:cs typeface="+mn-ea"/>
                <a:sym typeface="+mn-lt"/>
              </a:rPr>
              <a:t>C</a:t>
            </a:r>
            <a:r>
              <a:rPr lang="zh-CN" altLang="en-US" dirty="0">
                <a:solidFill>
                  <a:srgbClr val="525068"/>
                </a:solidFill>
                <a:latin typeface="+mn-lt"/>
                <a:ea typeface="+mn-ea"/>
                <a:cs typeface="+mn-ea"/>
                <a:sym typeface="+mn-lt"/>
              </a:rPr>
              <a:t>见状慌忙逃走。</a:t>
            </a:r>
          </a:p>
          <a:p>
            <a:r>
              <a:rPr lang="zh-CN" altLang="en-US" dirty="0">
                <a:solidFill>
                  <a:srgbClr val="525068"/>
                </a:solidFill>
                <a:latin typeface="+mn-lt"/>
                <a:ea typeface="+mn-ea"/>
                <a:cs typeface="+mn-ea"/>
                <a:sym typeface="+mn-lt"/>
              </a:rPr>
              <a:t>这一幕被</a:t>
            </a:r>
            <a:r>
              <a:rPr lang="en-US" altLang="zh-CN" dirty="0">
                <a:solidFill>
                  <a:srgbClr val="525068"/>
                </a:solidFill>
                <a:latin typeface="+mn-lt"/>
                <a:ea typeface="+mn-ea"/>
                <a:cs typeface="+mn-ea"/>
                <a:sym typeface="+mn-lt"/>
              </a:rPr>
              <a:t>A</a:t>
            </a:r>
            <a:r>
              <a:rPr lang="zh-CN" altLang="en-US" dirty="0">
                <a:solidFill>
                  <a:srgbClr val="525068"/>
                </a:solidFill>
                <a:latin typeface="+mn-lt"/>
                <a:ea typeface="+mn-ea"/>
                <a:cs typeface="+mn-ea"/>
                <a:sym typeface="+mn-lt"/>
              </a:rPr>
              <a:t>的同班同学</a:t>
            </a:r>
            <a:r>
              <a:rPr lang="en-US" altLang="zh-CN" dirty="0">
                <a:solidFill>
                  <a:srgbClr val="525068"/>
                </a:solidFill>
                <a:latin typeface="+mn-lt"/>
                <a:ea typeface="+mn-ea"/>
                <a:cs typeface="+mn-ea"/>
                <a:sym typeface="+mn-lt"/>
              </a:rPr>
              <a:t>D</a:t>
            </a:r>
            <a:r>
              <a:rPr lang="zh-CN" altLang="en-US" dirty="0">
                <a:solidFill>
                  <a:srgbClr val="525068"/>
                </a:solidFill>
                <a:latin typeface="+mn-lt"/>
                <a:ea typeface="+mn-ea"/>
                <a:cs typeface="+mn-ea"/>
                <a:sym typeface="+mn-lt"/>
              </a:rPr>
              <a:t>目睹。</a:t>
            </a:r>
          </a:p>
        </p:txBody>
      </p:sp>
      <p:sp>
        <p:nvSpPr>
          <p:cNvPr id="14" name="Text Placeholder 33"/>
          <p:cNvSpPr txBox="1"/>
          <p:nvPr/>
        </p:nvSpPr>
        <p:spPr>
          <a:xfrm>
            <a:off x="12402185" y="7245985"/>
            <a:ext cx="5594985" cy="2971800"/>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r>
              <a:rPr lang="en-US" dirty="0">
                <a:solidFill>
                  <a:srgbClr val="525068"/>
                </a:solidFill>
                <a:latin typeface="+mn-lt"/>
                <a:ea typeface="+mn-ea"/>
                <a:cs typeface="+mn-ea"/>
                <a:sym typeface="+mn-lt"/>
              </a:rPr>
              <a:t>D</a:t>
            </a:r>
            <a:r>
              <a:rPr lang="zh-CN" altLang="en-US" dirty="0">
                <a:solidFill>
                  <a:srgbClr val="525068"/>
                </a:solidFill>
                <a:latin typeface="+mn-lt"/>
                <a:ea typeface="+mn-ea"/>
                <a:cs typeface="+mn-ea"/>
                <a:sym typeface="+mn-lt"/>
              </a:rPr>
              <a:t>见状赶紧回学校告诉了老师，老师拨打</a:t>
            </a:r>
            <a:r>
              <a:rPr lang="en-US" altLang="zh-CN" dirty="0">
                <a:solidFill>
                  <a:srgbClr val="525068"/>
                </a:solidFill>
                <a:latin typeface="+mn-lt"/>
                <a:ea typeface="+mn-ea"/>
                <a:cs typeface="+mn-ea"/>
                <a:sym typeface="+mn-lt"/>
              </a:rPr>
              <a:t>120</a:t>
            </a:r>
            <a:r>
              <a:rPr lang="zh-CN" altLang="en-US" dirty="0">
                <a:solidFill>
                  <a:srgbClr val="525068"/>
                </a:solidFill>
                <a:latin typeface="+mn-lt"/>
                <a:ea typeface="+mn-ea"/>
                <a:cs typeface="+mn-ea"/>
                <a:sym typeface="+mn-lt"/>
              </a:rPr>
              <a:t>之后又立即报</a:t>
            </a:r>
            <a:r>
              <a:rPr lang="zh-CN" altLang="en-US">
                <a:solidFill>
                  <a:srgbClr val="525068"/>
                </a:solidFill>
                <a:latin typeface="+mn-lt"/>
                <a:ea typeface="+mn-ea"/>
                <a:cs typeface="+mn-ea"/>
                <a:sym typeface="+mn-lt"/>
              </a:rPr>
              <a:t>警</a:t>
            </a:r>
            <a:r>
              <a:rPr lang="zh-CN" altLang="en-US" smtClean="0">
                <a:solidFill>
                  <a:srgbClr val="525068"/>
                </a:solidFill>
                <a:latin typeface="+mn-lt"/>
                <a:ea typeface="+mn-ea"/>
                <a:cs typeface="+mn-ea"/>
                <a:sym typeface="+mn-lt"/>
              </a:rPr>
              <a:t>抓获</a:t>
            </a:r>
            <a:r>
              <a:rPr lang="en-US" altLang="zh-CN" smtClean="0">
                <a:solidFill>
                  <a:srgbClr val="525068"/>
                </a:solidFill>
                <a:latin typeface="+mn-lt"/>
                <a:ea typeface="+mn-ea"/>
                <a:cs typeface="+mn-ea"/>
                <a:sym typeface="+mn-lt"/>
              </a:rPr>
              <a:t>C</a:t>
            </a:r>
            <a:r>
              <a:rPr lang="zh-CN" altLang="en-US" dirty="0">
                <a:solidFill>
                  <a:srgbClr val="525068"/>
                </a:solidFill>
                <a:latin typeface="+mn-lt"/>
                <a:ea typeface="+mn-ea"/>
                <a:cs typeface="+mn-ea"/>
                <a:sym typeface="+mn-lt"/>
              </a:rPr>
              <a:t>。</a:t>
            </a:r>
          </a:p>
          <a:p>
            <a:r>
              <a:rPr lang="en-US" altLang="zh-CN" dirty="0">
                <a:solidFill>
                  <a:srgbClr val="525068"/>
                </a:solidFill>
                <a:latin typeface="+mn-lt"/>
                <a:ea typeface="+mn-ea"/>
                <a:cs typeface="+mn-ea"/>
                <a:sym typeface="+mn-lt"/>
              </a:rPr>
              <a:t>C</a:t>
            </a:r>
            <a:r>
              <a:rPr lang="zh-CN" altLang="en-US">
                <a:solidFill>
                  <a:srgbClr val="525068"/>
                </a:solidFill>
                <a:latin typeface="+mn-lt"/>
                <a:ea typeface="+mn-ea"/>
                <a:cs typeface="+mn-ea"/>
                <a:sym typeface="+mn-lt"/>
              </a:rPr>
              <a:t>在</a:t>
            </a:r>
            <a:r>
              <a:rPr lang="zh-CN" altLang="en-US" smtClean="0">
                <a:solidFill>
                  <a:srgbClr val="525068"/>
                </a:solidFill>
                <a:latin typeface="+mn-lt"/>
                <a:ea typeface="+mn-ea"/>
                <a:cs typeface="+mn-ea"/>
                <a:sym typeface="+mn-lt"/>
              </a:rPr>
              <a:t>被抓之</a:t>
            </a:r>
            <a:r>
              <a:rPr lang="zh-CN" altLang="en-US" dirty="0">
                <a:solidFill>
                  <a:srgbClr val="525068"/>
                </a:solidFill>
                <a:latin typeface="+mn-lt"/>
                <a:ea typeface="+mn-ea"/>
                <a:cs typeface="+mn-ea"/>
                <a:sym typeface="+mn-lt"/>
              </a:rPr>
              <a:t>后供认自己是看到</a:t>
            </a:r>
            <a:r>
              <a:rPr lang="en-US" altLang="zh-CN" dirty="0">
                <a:solidFill>
                  <a:srgbClr val="525068"/>
                </a:solidFill>
                <a:latin typeface="+mn-lt"/>
                <a:ea typeface="+mn-ea"/>
                <a:cs typeface="+mn-ea"/>
                <a:sym typeface="+mn-lt"/>
              </a:rPr>
              <a:t>B</a:t>
            </a:r>
            <a:r>
              <a:rPr lang="zh-CN" altLang="en-US" dirty="0">
                <a:solidFill>
                  <a:srgbClr val="525068"/>
                </a:solidFill>
                <a:latin typeface="+mn-lt"/>
                <a:ea typeface="+mn-ea"/>
                <a:cs typeface="+mn-ea"/>
                <a:sym typeface="+mn-lt"/>
              </a:rPr>
              <a:t>向</a:t>
            </a:r>
            <a:r>
              <a:rPr lang="en-US" altLang="zh-CN" dirty="0">
                <a:solidFill>
                  <a:srgbClr val="525068"/>
                </a:solidFill>
                <a:latin typeface="+mn-lt"/>
                <a:ea typeface="+mn-ea"/>
                <a:cs typeface="+mn-ea"/>
                <a:sym typeface="+mn-lt"/>
              </a:rPr>
              <a:t>A</a:t>
            </a:r>
            <a:r>
              <a:rPr lang="zh-CN" altLang="en-US" dirty="0">
                <a:solidFill>
                  <a:srgbClr val="525068"/>
                </a:solidFill>
                <a:latin typeface="+mn-lt"/>
                <a:ea typeface="+mn-ea"/>
                <a:cs typeface="+mn-ea"/>
                <a:sym typeface="+mn-lt"/>
              </a:rPr>
              <a:t>勒索才起了违法犯罪的念头。</a:t>
            </a:r>
          </a:p>
          <a:p>
            <a:r>
              <a:rPr lang="zh-CN" altLang="en-US" dirty="0">
                <a:solidFill>
                  <a:srgbClr val="525068"/>
                </a:solidFill>
                <a:latin typeface="+mn-lt"/>
                <a:ea typeface="+mn-ea"/>
                <a:cs typeface="+mn-ea"/>
                <a:sym typeface="+mn-lt"/>
              </a:rPr>
              <a:t>于是警方</a:t>
            </a:r>
            <a:r>
              <a:rPr lang="zh-CN" altLang="en-US">
                <a:solidFill>
                  <a:srgbClr val="525068"/>
                </a:solidFill>
                <a:latin typeface="+mn-lt"/>
                <a:ea typeface="+mn-ea"/>
                <a:cs typeface="+mn-ea"/>
                <a:sym typeface="+mn-lt"/>
              </a:rPr>
              <a:t>也</a:t>
            </a:r>
            <a:r>
              <a:rPr lang="zh-CN" altLang="en-US" smtClean="0">
                <a:solidFill>
                  <a:srgbClr val="525068"/>
                </a:solidFill>
                <a:latin typeface="+mn-lt"/>
                <a:ea typeface="+mn-ea"/>
                <a:cs typeface="+mn-ea"/>
                <a:sym typeface="+mn-lt"/>
              </a:rPr>
              <a:t>抓了</a:t>
            </a:r>
            <a:r>
              <a:rPr lang="en-US" altLang="zh-CN" dirty="0">
                <a:solidFill>
                  <a:srgbClr val="525068"/>
                </a:solidFill>
                <a:latin typeface="+mn-lt"/>
                <a:ea typeface="+mn-ea"/>
                <a:cs typeface="+mn-ea"/>
                <a:sym typeface="+mn-lt"/>
              </a:rPr>
              <a:t>B</a:t>
            </a:r>
            <a:r>
              <a:rPr lang="zh-CN" altLang="en-US" dirty="0">
                <a:solidFill>
                  <a:srgbClr val="525068"/>
                </a:solidFill>
                <a:latin typeface="+mn-lt"/>
                <a:ea typeface="+mn-ea"/>
                <a:cs typeface="+mn-ea"/>
                <a:sym typeface="+mn-lt"/>
              </a:rPr>
              <a:t>。</a:t>
            </a:r>
          </a:p>
          <a:p>
            <a:r>
              <a:rPr lang="zh-CN" altLang="en-US" dirty="0">
                <a:solidFill>
                  <a:srgbClr val="525068"/>
                </a:solidFill>
                <a:latin typeface="+mn-lt"/>
                <a:ea typeface="+mn-ea"/>
                <a:cs typeface="+mn-ea"/>
                <a:sym typeface="+mn-lt"/>
              </a:rPr>
              <a:t>经医院检查认定，</a:t>
            </a:r>
            <a:r>
              <a:rPr lang="en-US" altLang="zh-CN" dirty="0">
                <a:solidFill>
                  <a:srgbClr val="525068"/>
                </a:solidFill>
                <a:latin typeface="+mn-lt"/>
                <a:ea typeface="+mn-ea"/>
                <a:cs typeface="+mn-ea"/>
                <a:sym typeface="+mn-lt"/>
              </a:rPr>
              <a:t>A</a:t>
            </a:r>
            <a:r>
              <a:rPr lang="zh-CN" altLang="en-US" dirty="0">
                <a:solidFill>
                  <a:srgbClr val="525068"/>
                </a:solidFill>
                <a:latin typeface="+mn-lt"/>
                <a:ea typeface="+mn-ea"/>
                <a:cs typeface="+mn-ea"/>
                <a:sym typeface="+mn-lt"/>
              </a:rPr>
              <a:t>鼻梁骨</a:t>
            </a:r>
            <a:r>
              <a:rPr lang="zh-CN" altLang="en-US" dirty="0">
                <a:solidFill>
                  <a:srgbClr val="FF0000"/>
                </a:solidFill>
                <a:latin typeface="+mn-lt"/>
                <a:ea typeface="+mn-ea"/>
                <a:cs typeface="+mn-ea"/>
                <a:sym typeface="+mn-lt"/>
              </a:rPr>
              <a:t>粉碎性骨折</a:t>
            </a:r>
            <a:r>
              <a:rPr lang="zh-CN" altLang="en-US" dirty="0">
                <a:solidFill>
                  <a:srgbClr val="525068"/>
                </a:solidFill>
                <a:latin typeface="+mn-lt"/>
                <a:ea typeface="+mn-ea"/>
                <a:cs typeface="+mn-ea"/>
                <a:sym typeface="+mn-lt"/>
              </a:rPr>
              <a:t>。</a:t>
            </a:r>
          </a:p>
          <a:p>
            <a:endParaRPr lang="zh-CN" altLang="en-US" dirty="0">
              <a:solidFill>
                <a:srgbClr val="525068"/>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85" y="-99060"/>
            <a:ext cx="18401030" cy="3556000"/>
          </a:xfrm>
          <a:prstGeom prst="rect">
            <a:avLst/>
          </a:prstGeom>
          <a:solidFill>
            <a:srgbClr val="52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Text Placeholder 33"/>
          <p:cNvSpPr txBox="1"/>
          <p:nvPr/>
        </p:nvSpPr>
        <p:spPr>
          <a:xfrm>
            <a:off x="9495790" y="3456940"/>
            <a:ext cx="4031615" cy="829945"/>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4800" dirty="0">
                <a:solidFill>
                  <a:schemeClr val="bg1"/>
                </a:solidFill>
                <a:latin typeface="+mn-lt"/>
                <a:ea typeface="+mn-ea"/>
                <a:cs typeface="+mn-ea"/>
                <a:sym typeface="+mn-lt"/>
              </a:rPr>
              <a:t>配合调查</a:t>
            </a:r>
          </a:p>
        </p:txBody>
      </p:sp>
      <p:pic>
        <p:nvPicPr>
          <p:cNvPr id="3" name="图片 2" descr="timg (9)"/>
          <p:cNvPicPr>
            <a:picLocks noChangeAspect="1"/>
          </p:cNvPicPr>
          <p:nvPr/>
        </p:nvPicPr>
        <p:blipFill>
          <a:blip r:embed="rId2" cstate="print"/>
          <a:stretch>
            <a:fillRect/>
          </a:stretch>
        </p:blipFill>
        <p:spPr>
          <a:xfrm>
            <a:off x="1115060" y="1038860"/>
            <a:ext cx="6313170" cy="4868545"/>
          </a:xfrm>
          <a:prstGeom prst="roundRect">
            <a:avLst/>
          </a:prstGeom>
          <a:ln w="57150">
            <a:solidFill>
              <a:srgbClr val="63617D"/>
            </a:solidFill>
          </a:ln>
          <a:effectLst>
            <a:outerShdw blurRad="50800" dist="38100" sx="101000" sy="101000" algn="l" rotWithShape="0">
              <a:prstClr val="black">
                <a:alpha val="40000"/>
              </a:prstClr>
            </a:outerShdw>
          </a:effectLst>
        </p:spPr>
      </p:pic>
      <p:sp>
        <p:nvSpPr>
          <p:cNvPr id="5" name="文本框 4"/>
          <p:cNvSpPr txBox="1"/>
          <p:nvPr/>
        </p:nvSpPr>
        <p:spPr>
          <a:xfrm>
            <a:off x="9486900" y="474345"/>
            <a:ext cx="4771390" cy="2123658"/>
          </a:xfrm>
          <a:prstGeom prst="rect">
            <a:avLst/>
          </a:prstGeom>
          <a:noFill/>
        </p:spPr>
        <p:txBody>
          <a:bodyPr wrap="square" rtlCol="0">
            <a:spAutoFit/>
          </a:bodyPr>
          <a:lstStyle/>
          <a:p>
            <a:pPr algn="ctr" fontAlgn="auto">
              <a:lnSpc>
                <a:spcPct val="150000"/>
              </a:lnSpc>
            </a:pPr>
            <a:endParaRPr lang="zh-CN" altLang="en-US" sz="4400" b="1">
              <a:solidFill>
                <a:schemeClr val="bg1"/>
              </a:solidFill>
            </a:endParaRPr>
          </a:p>
          <a:p>
            <a:pPr algn="ctr" fontAlgn="auto">
              <a:lnSpc>
                <a:spcPct val="150000"/>
              </a:lnSpc>
            </a:pPr>
            <a:r>
              <a:rPr lang="zh-CN" altLang="en-US" sz="4400" b="1">
                <a:solidFill>
                  <a:schemeClr val="bg1"/>
                </a:solidFill>
              </a:rPr>
              <a:t>违法与犯罪</a:t>
            </a:r>
          </a:p>
        </p:txBody>
      </p:sp>
      <p:sp>
        <p:nvSpPr>
          <p:cNvPr id="7" name="Rectángulo redondeado 6"/>
          <p:cNvSpPr/>
          <p:nvPr/>
        </p:nvSpPr>
        <p:spPr>
          <a:xfrm>
            <a:off x="9044791" y="3712499"/>
            <a:ext cx="838671" cy="838671"/>
          </a:xfrm>
          <a:prstGeom prst="roundRect">
            <a:avLst/>
          </a:prstGeom>
          <a:solidFill>
            <a:srgbClr val="5B5973"/>
          </a:solidFill>
          <a:ln w="25400" cap="flat" cmpd="sng" algn="ctr">
            <a:noFill/>
            <a:prstDash val="solid"/>
          </a:ln>
          <a:effectLst/>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es-MX" sz="5400">
              <a:cs typeface="+mn-ea"/>
              <a:sym typeface="+mn-lt"/>
            </a:endParaRPr>
          </a:p>
        </p:txBody>
      </p:sp>
      <p:sp>
        <p:nvSpPr>
          <p:cNvPr id="11" name="Rectángulo redondeado 10"/>
          <p:cNvSpPr/>
          <p:nvPr/>
        </p:nvSpPr>
        <p:spPr>
          <a:xfrm>
            <a:off x="9044793" y="5464064"/>
            <a:ext cx="838671" cy="838671"/>
          </a:xfrm>
          <a:prstGeom prst="roundRect">
            <a:avLst/>
          </a:prstGeom>
          <a:solidFill>
            <a:srgbClr val="5B5973"/>
          </a:solidFill>
          <a:ln w="25400" cap="flat" cmpd="sng" algn="ctr">
            <a:noFill/>
            <a:prstDash val="solid"/>
          </a:ln>
          <a:effectLst/>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es-MX" sz="5400">
              <a:cs typeface="+mn-ea"/>
              <a:sym typeface="+mn-lt"/>
            </a:endParaRPr>
          </a:p>
        </p:txBody>
      </p:sp>
      <p:sp>
        <p:nvSpPr>
          <p:cNvPr id="13" name="Rectángulo redondeado 12"/>
          <p:cNvSpPr/>
          <p:nvPr/>
        </p:nvSpPr>
        <p:spPr>
          <a:xfrm>
            <a:off x="9044793" y="7215629"/>
            <a:ext cx="838671" cy="838671"/>
          </a:xfrm>
          <a:prstGeom prst="roundRect">
            <a:avLst/>
          </a:prstGeom>
          <a:solidFill>
            <a:srgbClr val="5B5973"/>
          </a:solidFill>
          <a:ln w="25400" cap="flat" cmpd="sng" algn="ctr">
            <a:noFill/>
            <a:prstDash val="solid"/>
          </a:ln>
          <a:effectLst/>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es-MX" sz="5400">
              <a:cs typeface="+mn-ea"/>
              <a:sym typeface="+mn-lt"/>
            </a:endParaRPr>
          </a:p>
        </p:txBody>
      </p:sp>
      <p:sp>
        <p:nvSpPr>
          <p:cNvPr id="15" name="Rectángulo redondeado 14"/>
          <p:cNvSpPr/>
          <p:nvPr/>
        </p:nvSpPr>
        <p:spPr>
          <a:xfrm>
            <a:off x="9044793" y="8967195"/>
            <a:ext cx="838671" cy="838671"/>
          </a:xfrm>
          <a:prstGeom prst="roundRect">
            <a:avLst/>
          </a:prstGeom>
          <a:solidFill>
            <a:srgbClr val="5B5973"/>
          </a:solidFill>
          <a:ln w="25400" cap="flat" cmpd="sng" algn="ctr">
            <a:noFill/>
            <a:prstDash val="solid"/>
          </a:ln>
          <a:effectLst/>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es-MX" sz="5400">
              <a:cs typeface="+mn-ea"/>
              <a:sym typeface="+mn-lt"/>
            </a:endParaRPr>
          </a:p>
        </p:txBody>
      </p:sp>
      <p:sp>
        <p:nvSpPr>
          <p:cNvPr id="9" name="Text Placeholder 33"/>
          <p:cNvSpPr txBox="1"/>
          <p:nvPr/>
        </p:nvSpPr>
        <p:spPr>
          <a:xfrm>
            <a:off x="10415905" y="3866515"/>
            <a:ext cx="3841750" cy="460375"/>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r>
              <a:rPr lang="en-US" altLang="zh-CN" dirty="0">
                <a:solidFill>
                  <a:srgbClr val="525068"/>
                </a:solidFill>
                <a:latin typeface="+mn-lt"/>
                <a:ea typeface="+mn-ea"/>
                <a:cs typeface="+mn-ea"/>
                <a:sym typeface="+mn-lt"/>
              </a:rPr>
              <a:t>B</a:t>
            </a:r>
            <a:r>
              <a:rPr lang="zh-CN" altLang="en-US" dirty="0">
                <a:solidFill>
                  <a:srgbClr val="525068"/>
                </a:solidFill>
                <a:latin typeface="+mn-lt"/>
                <a:ea typeface="+mn-ea"/>
                <a:cs typeface="+mn-ea"/>
                <a:sym typeface="+mn-lt"/>
              </a:rPr>
              <a:t>的做法属于什么行为？</a:t>
            </a:r>
          </a:p>
        </p:txBody>
      </p:sp>
      <p:sp>
        <p:nvSpPr>
          <p:cNvPr id="12" name="Text Placeholder 33"/>
          <p:cNvSpPr txBox="1"/>
          <p:nvPr/>
        </p:nvSpPr>
        <p:spPr>
          <a:xfrm>
            <a:off x="10415905" y="5626735"/>
            <a:ext cx="4119245" cy="460375"/>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r>
              <a:rPr lang="en-US" altLang="zh-CN" dirty="0">
                <a:solidFill>
                  <a:srgbClr val="525068"/>
                </a:solidFill>
                <a:latin typeface="+mn-lt"/>
                <a:ea typeface="+mn-ea"/>
                <a:cs typeface="+mn-ea"/>
                <a:sym typeface="+mn-lt"/>
              </a:rPr>
              <a:t>C</a:t>
            </a:r>
            <a:r>
              <a:rPr lang="zh-CN" altLang="en-US" dirty="0">
                <a:solidFill>
                  <a:srgbClr val="525068"/>
                </a:solidFill>
                <a:latin typeface="+mn-lt"/>
                <a:ea typeface="+mn-ea"/>
                <a:cs typeface="+mn-ea"/>
                <a:sym typeface="+mn-lt"/>
              </a:rPr>
              <a:t>的做法属于什么行为？</a:t>
            </a:r>
          </a:p>
        </p:txBody>
      </p:sp>
      <p:sp>
        <p:nvSpPr>
          <p:cNvPr id="17" name="Text Placeholder 33"/>
          <p:cNvSpPr txBox="1"/>
          <p:nvPr/>
        </p:nvSpPr>
        <p:spPr>
          <a:xfrm>
            <a:off x="10415905" y="7385050"/>
            <a:ext cx="4958715" cy="460375"/>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r>
              <a:rPr lang="zh-CN" altLang="en-AU" dirty="0">
                <a:solidFill>
                  <a:srgbClr val="525068"/>
                </a:solidFill>
                <a:latin typeface="+mn-lt"/>
                <a:ea typeface="+mn-ea"/>
                <a:cs typeface="+mn-ea"/>
                <a:sym typeface="+mn-lt"/>
              </a:rPr>
              <a:t>他们分别应该受到怎样的法律制裁？</a:t>
            </a:r>
          </a:p>
        </p:txBody>
      </p:sp>
      <p:sp>
        <p:nvSpPr>
          <p:cNvPr id="20" name="Text Placeholder 33"/>
          <p:cNvSpPr txBox="1"/>
          <p:nvPr/>
        </p:nvSpPr>
        <p:spPr>
          <a:xfrm>
            <a:off x="10415905" y="9142730"/>
            <a:ext cx="4649470" cy="460375"/>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r>
              <a:rPr lang="zh-CN" dirty="0">
                <a:solidFill>
                  <a:srgbClr val="525068"/>
                </a:solidFill>
                <a:latin typeface="+mn-lt"/>
                <a:ea typeface="+mn-ea"/>
                <a:cs typeface="+mn-ea"/>
                <a:sym typeface="+mn-lt"/>
              </a:rPr>
              <a:t>你们判</a:t>
            </a:r>
            <a:r>
              <a:rPr lang="zh-CN">
                <a:solidFill>
                  <a:srgbClr val="525068"/>
                </a:solidFill>
                <a:latin typeface="+mn-lt"/>
                <a:ea typeface="+mn-ea"/>
                <a:cs typeface="+mn-ea"/>
                <a:sym typeface="+mn-lt"/>
              </a:rPr>
              <a:t>断</a:t>
            </a:r>
            <a:r>
              <a:rPr lang="zh-CN" smtClean="0">
                <a:solidFill>
                  <a:srgbClr val="525068"/>
                </a:solidFill>
                <a:latin typeface="+mn-lt"/>
                <a:ea typeface="+mn-ea"/>
                <a:cs typeface="+mn-ea"/>
                <a:sym typeface="+mn-lt"/>
              </a:rPr>
              <a:t>的</a:t>
            </a:r>
            <a:r>
              <a:rPr lang="zh-CN" altLang="en-US">
                <a:solidFill>
                  <a:srgbClr val="525068"/>
                </a:solidFill>
                <a:latin typeface="+mn-lt"/>
                <a:ea typeface="+mn-ea"/>
                <a:cs typeface="+mn-ea"/>
                <a:sym typeface="+mn-lt"/>
              </a:rPr>
              <a:t>理由</a:t>
            </a:r>
            <a:r>
              <a:rPr lang="zh-CN" smtClean="0">
                <a:solidFill>
                  <a:srgbClr val="525068"/>
                </a:solidFill>
                <a:latin typeface="+mn-lt"/>
                <a:ea typeface="+mn-ea"/>
                <a:cs typeface="+mn-ea"/>
                <a:sym typeface="+mn-lt"/>
              </a:rPr>
              <a:t>是</a:t>
            </a:r>
            <a:r>
              <a:rPr lang="zh-CN" dirty="0">
                <a:solidFill>
                  <a:srgbClr val="525068"/>
                </a:solidFill>
                <a:latin typeface="+mn-lt"/>
                <a:ea typeface="+mn-ea"/>
                <a:cs typeface="+mn-ea"/>
                <a:sym typeface="+mn-lt"/>
              </a:rPr>
              <a:t>什么？</a:t>
            </a:r>
          </a:p>
        </p:txBody>
      </p:sp>
      <p:grpSp>
        <p:nvGrpSpPr>
          <p:cNvPr id="22" name="Group 4681"/>
          <p:cNvGrpSpPr/>
          <p:nvPr/>
        </p:nvGrpSpPr>
        <p:grpSpPr bwMode="auto">
          <a:xfrm>
            <a:off x="9237123" y="3835859"/>
            <a:ext cx="454005" cy="594826"/>
            <a:chOff x="4576763" y="2300287"/>
            <a:chExt cx="276225" cy="361950"/>
          </a:xfrm>
          <a:solidFill>
            <a:srgbClr val="FFFFFF"/>
          </a:solidFill>
        </p:grpSpPr>
        <p:sp>
          <p:nvSpPr>
            <p:cNvPr id="23"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4"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defTabSz="816610">
                <a:defRPr/>
              </a:pPr>
              <a:endParaRPr lang="en-US" sz="2700" dirty="0">
                <a:cs typeface="+mn-ea"/>
                <a:sym typeface="+mn-lt"/>
              </a:endParaRPr>
            </a:p>
          </p:txBody>
        </p:sp>
        <p:sp>
          <p:nvSpPr>
            <p:cNvPr id="25"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26"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7"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defTabSz="816610">
                <a:defRPr/>
              </a:pPr>
              <a:endParaRPr lang="en-US" sz="2700" dirty="0">
                <a:cs typeface="+mn-ea"/>
                <a:sym typeface="+mn-lt"/>
              </a:endParaRPr>
            </a:p>
          </p:txBody>
        </p:sp>
        <p:sp>
          <p:nvSpPr>
            <p:cNvPr id="28"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29"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30"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31"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defTabSz="816610">
                <a:defRPr/>
              </a:pPr>
              <a:endParaRPr lang="en-US" sz="2700" dirty="0">
                <a:cs typeface="+mn-ea"/>
                <a:sym typeface="+mn-lt"/>
              </a:endParaRPr>
            </a:p>
          </p:txBody>
        </p:sp>
        <p:sp>
          <p:nvSpPr>
            <p:cNvPr id="32"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grpSp>
      <p:grpSp>
        <p:nvGrpSpPr>
          <p:cNvPr id="33" name="Group 4681"/>
          <p:cNvGrpSpPr/>
          <p:nvPr/>
        </p:nvGrpSpPr>
        <p:grpSpPr bwMode="auto">
          <a:xfrm>
            <a:off x="9237123" y="5575730"/>
            <a:ext cx="454005" cy="594826"/>
            <a:chOff x="4576763" y="2300287"/>
            <a:chExt cx="276225" cy="361950"/>
          </a:xfrm>
          <a:solidFill>
            <a:srgbClr val="FFFFFF"/>
          </a:solidFill>
        </p:grpSpPr>
        <p:sp>
          <p:nvSpPr>
            <p:cNvPr id="34"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35"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defTabSz="816610">
                <a:defRPr/>
              </a:pPr>
              <a:endParaRPr lang="en-US" sz="2700" dirty="0">
                <a:cs typeface="+mn-ea"/>
                <a:sym typeface="+mn-lt"/>
              </a:endParaRPr>
            </a:p>
          </p:txBody>
        </p:sp>
        <p:sp>
          <p:nvSpPr>
            <p:cNvPr id="36"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37"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38"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defTabSz="816610">
                <a:defRPr/>
              </a:pPr>
              <a:endParaRPr lang="en-US" sz="2700" dirty="0">
                <a:cs typeface="+mn-ea"/>
                <a:sym typeface="+mn-lt"/>
              </a:endParaRPr>
            </a:p>
          </p:txBody>
        </p:sp>
        <p:sp>
          <p:nvSpPr>
            <p:cNvPr id="39"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40"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41"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42"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defTabSz="816610">
                <a:defRPr/>
              </a:pPr>
              <a:endParaRPr lang="en-US" sz="2700" dirty="0">
                <a:cs typeface="+mn-ea"/>
                <a:sym typeface="+mn-lt"/>
              </a:endParaRPr>
            </a:p>
          </p:txBody>
        </p:sp>
        <p:sp>
          <p:nvSpPr>
            <p:cNvPr id="43"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grpSp>
      <p:grpSp>
        <p:nvGrpSpPr>
          <p:cNvPr id="44" name="Group 4681"/>
          <p:cNvGrpSpPr/>
          <p:nvPr/>
        </p:nvGrpSpPr>
        <p:grpSpPr bwMode="auto">
          <a:xfrm>
            <a:off x="9237123" y="7315601"/>
            <a:ext cx="454005" cy="594826"/>
            <a:chOff x="4576763" y="2300287"/>
            <a:chExt cx="276225" cy="361950"/>
          </a:xfrm>
          <a:solidFill>
            <a:srgbClr val="FFFFFF"/>
          </a:solidFill>
        </p:grpSpPr>
        <p:sp>
          <p:nvSpPr>
            <p:cNvPr id="45"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46"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defTabSz="816610">
                <a:defRPr/>
              </a:pPr>
              <a:endParaRPr lang="en-US" sz="2700" dirty="0">
                <a:cs typeface="+mn-ea"/>
                <a:sym typeface="+mn-lt"/>
              </a:endParaRPr>
            </a:p>
          </p:txBody>
        </p:sp>
        <p:sp>
          <p:nvSpPr>
            <p:cNvPr id="47"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48"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49"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defTabSz="816610">
                <a:defRPr/>
              </a:pPr>
              <a:endParaRPr lang="en-US" sz="2700" dirty="0">
                <a:cs typeface="+mn-ea"/>
                <a:sym typeface="+mn-lt"/>
              </a:endParaRPr>
            </a:p>
          </p:txBody>
        </p:sp>
        <p:sp>
          <p:nvSpPr>
            <p:cNvPr id="50"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51"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52"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53"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defTabSz="816610">
                <a:defRPr/>
              </a:pPr>
              <a:endParaRPr lang="en-US" sz="2700" dirty="0">
                <a:cs typeface="+mn-ea"/>
                <a:sym typeface="+mn-lt"/>
              </a:endParaRPr>
            </a:p>
          </p:txBody>
        </p:sp>
        <p:sp>
          <p:nvSpPr>
            <p:cNvPr id="54"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grpSp>
      <p:grpSp>
        <p:nvGrpSpPr>
          <p:cNvPr id="55" name="Group 4681"/>
          <p:cNvGrpSpPr/>
          <p:nvPr/>
        </p:nvGrpSpPr>
        <p:grpSpPr bwMode="auto">
          <a:xfrm>
            <a:off x="9237123" y="9055472"/>
            <a:ext cx="454005" cy="594826"/>
            <a:chOff x="4576763" y="2300287"/>
            <a:chExt cx="276225" cy="361950"/>
          </a:xfrm>
          <a:solidFill>
            <a:srgbClr val="FFFFFF"/>
          </a:solidFill>
        </p:grpSpPr>
        <p:sp>
          <p:nvSpPr>
            <p:cNvPr id="56"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57"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defTabSz="816610">
                <a:defRPr/>
              </a:pPr>
              <a:endParaRPr lang="en-US" sz="2700" dirty="0">
                <a:cs typeface="+mn-ea"/>
                <a:sym typeface="+mn-lt"/>
              </a:endParaRPr>
            </a:p>
          </p:txBody>
        </p:sp>
        <p:sp>
          <p:nvSpPr>
            <p:cNvPr id="58"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59"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60"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defTabSz="816610">
                <a:defRPr/>
              </a:pPr>
              <a:endParaRPr lang="en-US" sz="2700" dirty="0">
                <a:cs typeface="+mn-ea"/>
                <a:sym typeface="+mn-lt"/>
              </a:endParaRPr>
            </a:p>
          </p:txBody>
        </p:sp>
        <p:sp>
          <p:nvSpPr>
            <p:cNvPr id="61"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62"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63"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64"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defTabSz="816610">
                <a:defRPr/>
              </a:pPr>
              <a:endParaRPr lang="en-US" sz="2700" dirty="0">
                <a:cs typeface="+mn-ea"/>
                <a:sym typeface="+mn-lt"/>
              </a:endParaRPr>
            </a:p>
          </p:txBody>
        </p:sp>
        <p:sp>
          <p:nvSpPr>
            <p:cNvPr id="65"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grpSp>
    </p:spTree>
    <p:extLst>
      <p:ext uri="{BB962C8B-B14F-4D97-AF65-F5344CB8AC3E}">
        <p14:creationId xmlns:p14="http://schemas.microsoft.com/office/powerpoint/2010/main" xmlns="" val="322510474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610" y="-99060"/>
            <a:ext cx="18401030" cy="3556000"/>
          </a:xfrm>
          <a:prstGeom prst="rect">
            <a:avLst/>
          </a:prstGeom>
          <a:solidFill>
            <a:srgbClr val="52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Text Placeholder 33"/>
          <p:cNvSpPr txBox="1"/>
          <p:nvPr/>
        </p:nvSpPr>
        <p:spPr>
          <a:xfrm>
            <a:off x="9495790" y="3456940"/>
            <a:ext cx="4031615" cy="829945"/>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4800" dirty="0">
                <a:solidFill>
                  <a:schemeClr val="bg1"/>
                </a:solidFill>
                <a:latin typeface="+mn-lt"/>
                <a:ea typeface="+mn-ea"/>
                <a:cs typeface="+mn-ea"/>
                <a:sym typeface="+mn-lt"/>
              </a:rPr>
              <a:t>配合调查</a:t>
            </a:r>
          </a:p>
        </p:txBody>
      </p:sp>
      <p:sp>
        <p:nvSpPr>
          <p:cNvPr id="5" name="文本框 4"/>
          <p:cNvSpPr txBox="1"/>
          <p:nvPr/>
        </p:nvSpPr>
        <p:spPr>
          <a:xfrm>
            <a:off x="8021955" y="43815"/>
            <a:ext cx="8133080" cy="3138170"/>
          </a:xfrm>
          <a:prstGeom prst="rect">
            <a:avLst/>
          </a:prstGeom>
          <a:noFill/>
        </p:spPr>
        <p:txBody>
          <a:bodyPr wrap="square" rtlCol="0">
            <a:spAutoFit/>
          </a:bodyPr>
          <a:lstStyle/>
          <a:p>
            <a:pPr algn="ctr" fontAlgn="auto">
              <a:lnSpc>
                <a:spcPct val="150000"/>
              </a:lnSpc>
            </a:pPr>
            <a:endParaRPr lang="zh-CN" altLang="en-US" sz="6600" b="1" kern="4800" spc="100">
              <a:solidFill>
                <a:schemeClr val="bg1"/>
              </a:solidFill>
              <a:uFillTx/>
            </a:endParaRPr>
          </a:p>
          <a:p>
            <a:pPr algn="ctr" fontAlgn="auto">
              <a:lnSpc>
                <a:spcPct val="150000"/>
              </a:lnSpc>
            </a:pPr>
            <a:r>
              <a:rPr lang="zh-CN" altLang="en-US" sz="6600" b="1" kern="4800" spc="100">
                <a:solidFill>
                  <a:schemeClr val="bg1"/>
                </a:solidFill>
                <a:uFillTx/>
              </a:rPr>
              <a:t>治安管理处罚法</a:t>
            </a:r>
          </a:p>
        </p:txBody>
      </p:sp>
      <p:sp>
        <p:nvSpPr>
          <p:cNvPr id="13" name="Rectángulo redondeado 12"/>
          <p:cNvSpPr/>
          <p:nvPr/>
        </p:nvSpPr>
        <p:spPr>
          <a:xfrm>
            <a:off x="7695418" y="3677409"/>
            <a:ext cx="838671" cy="838671"/>
          </a:xfrm>
          <a:prstGeom prst="roundRect">
            <a:avLst/>
          </a:prstGeom>
          <a:solidFill>
            <a:srgbClr val="5B5973"/>
          </a:solidFill>
          <a:ln w="25400" cap="flat" cmpd="sng" algn="ctr">
            <a:noFill/>
            <a:prstDash val="solid"/>
          </a:ln>
          <a:effectLst/>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es-MX" sz="5400">
              <a:cs typeface="+mn-ea"/>
              <a:sym typeface="+mn-lt"/>
            </a:endParaRPr>
          </a:p>
        </p:txBody>
      </p:sp>
      <p:sp>
        <p:nvSpPr>
          <p:cNvPr id="9" name="Text Placeholder 33"/>
          <p:cNvSpPr txBox="1"/>
          <p:nvPr/>
        </p:nvSpPr>
        <p:spPr>
          <a:xfrm>
            <a:off x="9065260" y="3579495"/>
            <a:ext cx="7689850" cy="4523105"/>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pPr fontAlgn="auto">
              <a:lnSpc>
                <a:spcPct val="150000"/>
              </a:lnSpc>
              <a:spcBef>
                <a:spcPts val="0"/>
              </a:spcBef>
            </a:pPr>
            <a:r>
              <a:rPr lang="en-US" sz="3200" dirty="0">
                <a:solidFill>
                  <a:srgbClr val="525068"/>
                </a:solidFill>
                <a:latin typeface="+mn-lt"/>
                <a:ea typeface="+mn-ea"/>
                <a:cs typeface="+mn-ea"/>
                <a:sym typeface="+mn-lt"/>
              </a:rPr>
              <a:t>扰乱公共秩序，妨害公共安全，侵犯人身权利、财产权利，妨害社会管理，具有社会危害性，依照《中华人民共和国刑法》的规定构成犯罪的，依法追究刑事责任；尚不够刑事处罚的，由公安机关依照本法给予治安管理处罚。</a:t>
            </a:r>
          </a:p>
        </p:txBody>
      </p:sp>
      <p:sp>
        <p:nvSpPr>
          <p:cNvPr id="8" name="文本框 7"/>
          <p:cNvSpPr txBox="1"/>
          <p:nvPr/>
        </p:nvSpPr>
        <p:spPr>
          <a:xfrm>
            <a:off x="7725410" y="3784600"/>
            <a:ext cx="844550" cy="645160"/>
          </a:xfrm>
          <a:prstGeom prst="rect">
            <a:avLst/>
          </a:prstGeom>
          <a:noFill/>
        </p:spPr>
        <p:txBody>
          <a:bodyPr wrap="square" rtlCol="0">
            <a:spAutoFit/>
          </a:bodyPr>
          <a:lstStyle/>
          <a:p>
            <a:pPr algn="ctr"/>
            <a:r>
              <a:rPr lang="en-US" altLang="zh-CN" b="1">
                <a:solidFill>
                  <a:schemeClr val="bg1"/>
                </a:solidFill>
              </a:rPr>
              <a:t>2</a:t>
            </a:r>
          </a:p>
        </p:txBody>
      </p:sp>
      <p:pic>
        <p:nvPicPr>
          <p:cNvPr id="3" name="图片 2" descr="timg (10)"/>
          <p:cNvPicPr>
            <a:picLocks noChangeAspect="1"/>
          </p:cNvPicPr>
          <p:nvPr/>
        </p:nvPicPr>
        <p:blipFill>
          <a:blip r:embed="rId2" cstate="print"/>
          <a:srcRect l="15317" t="5933" r="15400" b="44842"/>
          <a:stretch>
            <a:fillRect/>
          </a:stretch>
        </p:blipFill>
        <p:spPr>
          <a:xfrm>
            <a:off x="1398905" y="1786890"/>
            <a:ext cx="5279390" cy="3750945"/>
          </a:xfrm>
          <a:prstGeom prst="roundRect">
            <a:avLst/>
          </a:prstGeom>
          <a:ln w="57150">
            <a:solidFill>
              <a:srgbClr val="63617D"/>
            </a:solidFill>
          </a:ln>
          <a:effectLst>
            <a:outerShdw blurRad="50800" dist="38100" dir="18900000" sx="101000" sy="101000" algn="bl" rotWithShape="0">
              <a:prstClr val="black">
                <a:alpha val="40000"/>
              </a:prstClr>
            </a:outerShdw>
          </a:effectLst>
        </p:spPr>
      </p:pic>
    </p:spTree>
    <p:extLst>
      <p:ext uri="{BB962C8B-B14F-4D97-AF65-F5344CB8AC3E}">
        <p14:creationId xmlns:p14="http://schemas.microsoft.com/office/powerpoint/2010/main" xmlns="" val="10871076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610" y="-99060"/>
            <a:ext cx="18401030" cy="3556000"/>
          </a:xfrm>
          <a:prstGeom prst="rect">
            <a:avLst/>
          </a:prstGeom>
          <a:solidFill>
            <a:srgbClr val="52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Text Placeholder 33"/>
          <p:cNvSpPr txBox="1"/>
          <p:nvPr/>
        </p:nvSpPr>
        <p:spPr>
          <a:xfrm>
            <a:off x="9495790" y="3456940"/>
            <a:ext cx="4031615" cy="829945"/>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4800" dirty="0">
                <a:solidFill>
                  <a:schemeClr val="bg1"/>
                </a:solidFill>
                <a:latin typeface="+mn-lt"/>
                <a:ea typeface="+mn-ea"/>
                <a:cs typeface="+mn-ea"/>
                <a:sym typeface="+mn-lt"/>
              </a:rPr>
              <a:t>配合调查</a:t>
            </a:r>
          </a:p>
        </p:txBody>
      </p:sp>
      <p:sp>
        <p:nvSpPr>
          <p:cNvPr id="5" name="文本框 4"/>
          <p:cNvSpPr txBox="1"/>
          <p:nvPr/>
        </p:nvSpPr>
        <p:spPr>
          <a:xfrm>
            <a:off x="8093710" y="1120140"/>
            <a:ext cx="8133080" cy="1614805"/>
          </a:xfrm>
          <a:prstGeom prst="rect">
            <a:avLst/>
          </a:prstGeom>
          <a:noFill/>
        </p:spPr>
        <p:txBody>
          <a:bodyPr wrap="square" rtlCol="0">
            <a:spAutoFit/>
          </a:bodyPr>
          <a:lstStyle/>
          <a:p>
            <a:pPr algn="ctr" fontAlgn="auto">
              <a:lnSpc>
                <a:spcPct val="150000"/>
              </a:lnSpc>
            </a:pPr>
            <a:r>
              <a:rPr lang="zh-CN" altLang="en-US" sz="6600" b="1" kern="4800" spc="100">
                <a:solidFill>
                  <a:schemeClr val="bg1"/>
                </a:solidFill>
                <a:uFillTx/>
              </a:rPr>
              <a:t>中华人民共和国刑法</a:t>
            </a:r>
          </a:p>
        </p:txBody>
      </p:sp>
      <p:sp>
        <p:nvSpPr>
          <p:cNvPr id="13" name="Rectángulo redondeado 12"/>
          <p:cNvSpPr/>
          <p:nvPr/>
        </p:nvSpPr>
        <p:spPr>
          <a:xfrm>
            <a:off x="7695418" y="3677409"/>
            <a:ext cx="838671" cy="838671"/>
          </a:xfrm>
          <a:prstGeom prst="roundRect">
            <a:avLst/>
          </a:prstGeom>
          <a:solidFill>
            <a:srgbClr val="5B5973"/>
          </a:solidFill>
          <a:ln w="25400" cap="flat" cmpd="sng" algn="ctr">
            <a:noFill/>
            <a:prstDash val="solid"/>
          </a:ln>
          <a:effectLst/>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es-MX" sz="5400">
              <a:cs typeface="+mn-ea"/>
              <a:sym typeface="+mn-lt"/>
            </a:endParaRPr>
          </a:p>
        </p:txBody>
      </p:sp>
      <p:sp>
        <p:nvSpPr>
          <p:cNvPr id="9" name="Text Placeholder 33"/>
          <p:cNvSpPr txBox="1"/>
          <p:nvPr/>
        </p:nvSpPr>
        <p:spPr>
          <a:xfrm>
            <a:off x="9051290" y="3677285"/>
            <a:ext cx="8731885" cy="5908040"/>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pPr fontAlgn="auto">
              <a:lnSpc>
                <a:spcPct val="150000"/>
              </a:lnSpc>
              <a:spcBef>
                <a:spcPts val="0"/>
              </a:spcBef>
            </a:pPr>
            <a:r>
              <a:rPr lang="en-US" sz="2800" dirty="0">
                <a:solidFill>
                  <a:srgbClr val="525068"/>
                </a:solidFill>
                <a:latin typeface="+mn-lt"/>
                <a:ea typeface="+mn-ea"/>
                <a:cs typeface="+mn-ea"/>
                <a:sym typeface="+mn-lt"/>
              </a:rPr>
              <a:t>以暴力、胁迫或者其他方法抢劫公私财物的，处三年以上十年以下有期徒刑，并处罚金</a:t>
            </a:r>
            <a:r>
              <a:rPr lang="zh-CN" altLang="en-US" sz="2800" dirty="0">
                <a:solidFill>
                  <a:srgbClr val="525068"/>
                </a:solidFill>
                <a:latin typeface="+mn-lt"/>
                <a:ea typeface="+mn-ea"/>
                <a:cs typeface="+mn-ea"/>
                <a:sym typeface="+mn-lt"/>
              </a:rPr>
              <a:t>；有下列情形之一的，处十年以上有期徒刑、无期徒刑或者死刑，并处罚金或者没收财产： （一）入户抢劫的； （二）在公共交通工具上抢劫的； （三）抢劫银行或者其他金融机构的； （四）多次抢劫或者抢劫数额巨大的； （五）抢劫致人重伤、死亡的； （六）冒充军警人员抢劫的； （七）持枪抢劫的； （八）抢劫军用物资或者抢险、救灾、救济物资的。</a:t>
            </a:r>
          </a:p>
        </p:txBody>
      </p:sp>
      <p:pic>
        <p:nvPicPr>
          <p:cNvPr id="4" name="图片 3" descr="u=4138530943,3779235405&amp;fm=26&amp;gp=0"/>
          <p:cNvPicPr>
            <a:picLocks noChangeAspect="1"/>
          </p:cNvPicPr>
          <p:nvPr/>
        </p:nvPicPr>
        <p:blipFill>
          <a:blip r:embed="rId2" cstate="print"/>
          <a:stretch>
            <a:fillRect/>
          </a:stretch>
        </p:blipFill>
        <p:spPr>
          <a:xfrm>
            <a:off x="1736090" y="2001520"/>
            <a:ext cx="4600575" cy="3444875"/>
          </a:xfrm>
          <a:prstGeom prst="roundRect">
            <a:avLst/>
          </a:prstGeom>
          <a:ln w="57150">
            <a:solidFill>
              <a:srgbClr val="63617D"/>
            </a:solidFill>
          </a:ln>
          <a:effectLst>
            <a:outerShdw blurRad="50800" dist="38100" dir="18900000" algn="bl" rotWithShape="0">
              <a:prstClr val="black">
                <a:alpha val="40000"/>
              </a:prstClr>
            </a:outerShdw>
          </a:effectLst>
        </p:spPr>
      </p:pic>
      <p:sp>
        <p:nvSpPr>
          <p:cNvPr id="8" name="文本框 7"/>
          <p:cNvSpPr txBox="1"/>
          <p:nvPr/>
        </p:nvSpPr>
        <p:spPr>
          <a:xfrm>
            <a:off x="7725410" y="3856355"/>
            <a:ext cx="844550" cy="521970"/>
          </a:xfrm>
          <a:prstGeom prst="rect">
            <a:avLst/>
          </a:prstGeom>
          <a:noFill/>
        </p:spPr>
        <p:txBody>
          <a:bodyPr wrap="square" rtlCol="0">
            <a:spAutoFit/>
          </a:bodyPr>
          <a:lstStyle/>
          <a:p>
            <a:r>
              <a:rPr lang="en-US" altLang="zh-CN" sz="2800" b="1">
                <a:solidFill>
                  <a:schemeClr val="bg1"/>
                </a:solidFill>
              </a:rPr>
              <a:t>263</a:t>
            </a:r>
          </a:p>
        </p:txBody>
      </p:sp>
    </p:spTree>
    <p:extLst>
      <p:ext uri="{BB962C8B-B14F-4D97-AF65-F5344CB8AC3E}">
        <p14:creationId xmlns:p14="http://schemas.microsoft.com/office/powerpoint/2010/main" xmlns="" val="193929119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59690" y="2996565"/>
            <a:ext cx="18571845" cy="5606415"/>
          </a:xfrm>
          <a:prstGeom prst="rect">
            <a:avLst/>
          </a:prstGeom>
          <a:solidFill>
            <a:srgbClr val="52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400">
              <a:cs typeface="+mn-ea"/>
              <a:sym typeface="+mn-lt"/>
            </a:endParaRPr>
          </a:p>
        </p:txBody>
      </p:sp>
      <p:sp>
        <p:nvSpPr>
          <p:cNvPr id="16" name="矩形 15"/>
          <p:cNvSpPr/>
          <p:nvPr/>
        </p:nvSpPr>
        <p:spPr>
          <a:xfrm>
            <a:off x="7417396" y="1398791"/>
            <a:ext cx="3456384" cy="398780"/>
          </a:xfrm>
          <a:prstGeom prst="rect">
            <a:avLst/>
          </a:prstGeom>
        </p:spPr>
        <p:txBody>
          <a:bodyPr wrap="square">
            <a:spAutoFit/>
          </a:bodyPr>
          <a:lstStyle/>
          <a:p>
            <a:pPr algn="ctr">
              <a:defRPr/>
            </a:pPr>
            <a:r>
              <a:rPr lang="en-US" altLang="zh-CN" sz="2000" b="1" dirty="0" smtClean="0">
                <a:solidFill>
                  <a:schemeClr val="tx1">
                    <a:lumMod val="50000"/>
                    <a:lumOff val="50000"/>
                  </a:schemeClr>
                </a:solidFill>
                <a:cs typeface="+mn-ea"/>
                <a:sym typeface="+mn-lt"/>
              </a:rPr>
              <a:t>RULE  OF   LAW</a:t>
            </a:r>
            <a:endParaRPr lang="en-US" altLang="zh-CN" sz="2000" b="1" dirty="0">
              <a:solidFill>
                <a:schemeClr val="tx1">
                  <a:lumMod val="50000"/>
                  <a:lumOff val="50000"/>
                </a:schemeClr>
              </a:solidFill>
              <a:cs typeface="+mn-ea"/>
              <a:sym typeface="+mn-lt"/>
            </a:endParaRPr>
          </a:p>
        </p:txBody>
      </p:sp>
      <p:sp>
        <p:nvSpPr>
          <p:cNvPr id="17" name="文本框 16"/>
          <p:cNvSpPr txBox="1"/>
          <p:nvPr/>
        </p:nvSpPr>
        <p:spPr>
          <a:xfrm>
            <a:off x="6553301" y="623008"/>
            <a:ext cx="5184574" cy="768350"/>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sz="4400" b="1" dirty="0" smtClean="0">
                <a:solidFill>
                  <a:srgbClr val="525068"/>
                </a:solidFill>
                <a:latin typeface="+mn-lt"/>
                <a:ea typeface="+mn-ea"/>
                <a:cs typeface="+mn-ea"/>
                <a:sym typeface="+mn-lt"/>
              </a:rPr>
              <a:t>法治与你同行</a:t>
            </a:r>
            <a:endParaRPr lang="zh-CN" sz="4400" b="1" dirty="0">
              <a:solidFill>
                <a:srgbClr val="525068"/>
              </a:solidFill>
              <a:latin typeface="+mn-lt"/>
              <a:ea typeface="+mn-ea"/>
              <a:cs typeface="+mn-ea"/>
              <a:sym typeface="+mn-lt"/>
            </a:endParaRPr>
          </a:p>
        </p:txBody>
      </p:sp>
      <p:sp>
        <p:nvSpPr>
          <p:cNvPr id="19" name="Text Placeholder 33"/>
          <p:cNvSpPr txBox="1"/>
          <p:nvPr/>
        </p:nvSpPr>
        <p:spPr>
          <a:xfrm>
            <a:off x="4954905" y="3506470"/>
            <a:ext cx="9663290" cy="83099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pPr algn="ctr"/>
            <a:r>
              <a:rPr lang="zh-CN" sz="4800">
                <a:solidFill>
                  <a:schemeClr val="bg1"/>
                </a:solidFill>
                <a:latin typeface="+mn-lt"/>
                <a:ea typeface="+mn-ea"/>
                <a:cs typeface="+mn-ea"/>
                <a:sym typeface="+mn-lt"/>
              </a:rPr>
              <a:t>权</a:t>
            </a:r>
            <a:r>
              <a:rPr lang="zh-CN" sz="4800" smtClean="0">
                <a:solidFill>
                  <a:schemeClr val="bg1"/>
                </a:solidFill>
                <a:latin typeface="+mn-lt"/>
                <a:ea typeface="+mn-ea"/>
                <a:cs typeface="+mn-ea"/>
                <a:sym typeface="+mn-lt"/>
              </a:rPr>
              <a:t>利</a:t>
            </a:r>
            <a:r>
              <a:rPr lang="zh-CN" altLang="en-US" sz="4800">
                <a:solidFill>
                  <a:schemeClr val="bg1"/>
                </a:solidFill>
                <a:latin typeface="+mn-lt"/>
                <a:ea typeface="+mn-ea"/>
                <a:cs typeface="+mn-ea"/>
                <a:sym typeface="+mn-lt"/>
              </a:rPr>
              <a:t>受</a:t>
            </a:r>
            <a:r>
              <a:rPr lang="zh-CN" altLang="en-US" sz="4800" smtClean="0">
                <a:solidFill>
                  <a:schemeClr val="bg1"/>
                </a:solidFill>
                <a:latin typeface="+mn-lt"/>
                <a:ea typeface="+mn-ea"/>
                <a:cs typeface="+mn-ea"/>
                <a:sym typeface="+mn-lt"/>
              </a:rPr>
              <a:t>到违法</a:t>
            </a:r>
            <a:r>
              <a:rPr lang="en-US" altLang="zh-CN" sz="4800" smtClean="0">
                <a:solidFill>
                  <a:schemeClr val="bg1"/>
                </a:solidFill>
                <a:latin typeface="+mn-lt"/>
                <a:ea typeface="+mn-ea"/>
                <a:cs typeface="+mn-ea"/>
                <a:sym typeface="+mn-lt"/>
              </a:rPr>
              <a:t>/</a:t>
            </a:r>
            <a:r>
              <a:rPr lang="zh-CN" altLang="en-US" sz="4800" smtClean="0">
                <a:solidFill>
                  <a:schemeClr val="bg1"/>
                </a:solidFill>
                <a:latin typeface="+mn-lt"/>
                <a:ea typeface="+mn-ea"/>
                <a:cs typeface="+mn-ea"/>
                <a:sym typeface="+mn-lt"/>
              </a:rPr>
              <a:t>犯罪侵害了，怎么办？</a:t>
            </a:r>
            <a:endParaRPr lang="zh-CN" sz="4800" dirty="0">
              <a:solidFill>
                <a:schemeClr val="bg1"/>
              </a:solidFill>
              <a:latin typeface="+mn-lt"/>
              <a:ea typeface="+mn-ea"/>
              <a:cs typeface="+mn-ea"/>
              <a:sym typeface="+mn-lt"/>
            </a:endParaRPr>
          </a:p>
        </p:txBody>
      </p:sp>
      <p:sp>
        <p:nvSpPr>
          <p:cNvPr id="20" name="TextBox 20"/>
          <p:cNvSpPr txBox="1"/>
          <p:nvPr/>
        </p:nvSpPr>
        <p:spPr>
          <a:xfrm>
            <a:off x="4615180" y="4959350"/>
            <a:ext cx="8922385" cy="2850011"/>
          </a:xfrm>
          <a:prstGeom prst="rect">
            <a:avLst/>
          </a:prstGeom>
          <a:noFill/>
        </p:spPr>
        <p:txBody>
          <a:bodyPr wrap="square" rtlCol="0">
            <a:spAutoFit/>
          </a:bodyPr>
          <a:lstStyle/>
          <a:p>
            <a:pPr algn="ctr" defTabSz="914400">
              <a:lnSpc>
                <a:spcPct val="200000"/>
              </a:lnSpc>
              <a:spcBef>
                <a:spcPct val="20000"/>
              </a:spcBef>
              <a:defRPr/>
            </a:pPr>
            <a:r>
              <a:rPr lang="zh-CN" altLang="en-US" sz="2800" b="1" dirty="0" smtClean="0">
                <a:solidFill>
                  <a:schemeClr val="bg1"/>
                </a:solidFill>
                <a:cs typeface="+mn-ea"/>
                <a:sym typeface="+mn-lt"/>
              </a:rPr>
              <a:t>对校园欺凌的违法与犯罪，由谁来追究</a:t>
            </a:r>
            <a:r>
              <a:rPr lang="zh-CN" sz="2800" b="1" dirty="0" smtClean="0">
                <a:solidFill>
                  <a:schemeClr val="bg1"/>
                </a:solidFill>
                <a:cs typeface="+mn-ea"/>
                <a:sym typeface="+mn-lt"/>
              </a:rPr>
              <a:t>？</a:t>
            </a:r>
            <a:endParaRPr lang="zh-CN" sz="2800" b="1" dirty="0">
              <a:solidFill>
                <a:schemeClr val="bg1"/>
              </a:solidFill>
              <a:cs typeface="+mn-ea"/>
              <a:sym typeface="+mn-lt"/>
            </a:endParaRPr>
          </a:p>
          <a:p>
            <a:pPr algn="ctr" defTabSz="914400">
              <a:lnSpc>
                <a:spcPct val="200000"/>
              </a:lnSpc>
              <a:spcBef>
                <a:spcPct val="20000"/>
              </a:spcBef>
              <a:defRPr/>
            </a:pPr>
            <a:r>
              <a:rPr lang="zh-CN" altLang="en-US" sz="2800" b="1" dirty="0" smtClean="0">
                <a:solidFill>
                  <a:schemeClr val="bg1"/>
                </a:solidFill>
                <a:cs typeface="+mn-ea"/>
                <a:sym typeface="+mn-lt"/>
              </a:rPr>
              <a:t>对犯罪的</a:t>
            </a:r>
            <a:r>
              <a:rPr lang="zh-CN" sz="2800" b="1" dirty="0" smtClean="0">
                <a:solidFill>
                  <a:schemeClr val="bg1"/>
                </a:solidFill>
                <a:cs typeface="+mn-ea"/>
                <a:sym typeface="+mn-lt"/>
              </a:rPr>
              <a:t>调</a:t>
            </a:r>
            <a:r>
              <a:rPr lang="zh-CN" sz="2800" b="1" dirty="0">
                <a:solidFill>
                  <a:schemeClr val="bg1"/>
                </a:solidFill>
                <a:cs typeface="+mn-ea"/>
                <a:sym typeface="+mn-lt"/>
              </a:rPr>
              <a:t>查权（权力）是每个公民都有的吗？</a:t>
            </a:r>
          </a:p>
          <a:p>
            <a:pPr algn="ctr" defTabSz="914400">
              <a:lnSpc>
                <a:spcPct val="200000"/>
              </a:lnSpc>
              <a:spcBef>
                <a:spcPct val="20000"/>
              </a:spcBef>
              <a:defRPr/>
            </a:pPr>
            <a:endParaRPr lang="zh-CN" sz="2800" b="1" dirty="0">
              <a:solidFill>
                <a:schemeClr val="bg1"/>
              </a:solidFill>
              <a:cs typeface="+mn-ea"/>
              <a:sym typeface="+mn-lt"/>
            </a:endParaRPr>
          </a:p>
        </p:txBody>
      </p:sp>
      <p:sp>
        <p:nvSpPr>
          <p:cNvPr id="21" name="矩形 20"/>
          <p:cNvSpPr/>
          <p:nvPr/>
        </p:nvSpPr>
        <p:spPr>
          <a:xfrm>
            <a:off x="5621020" y="4674235"/>
            <a:ext cx="7049135"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10" name="组合 9"/>
          <p:cNvGrpSpPr/>
          <p:nvPr/>
        </p:nvGrpSpPr>
        <p:grpSpPr>
          <a:xfrm>
            <a:off x="4615664" y="960506"/>
            <a:ext cx="9102718" cy="0"/>
            <a:chOff x="4615664" y="960506"/>
            <a:chExt cx="9102718" cy="0"/>
          </a:xfrm>
        </p:grpSpPr>
        <p:cxnSp>
          <p:nvCxnSpPr>
            <p:cNvPr id="12"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8726021" y="1603029"/>
            <a:ext cx="838671" cy="838671"/>
          </a:xfrm>
          <a:prstGeom prst="roundRect">
            <a:avLst/>
          </a:prstGeom>
          <a:solidFill>
            <a:srgbClr val="5B5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400">
              <a:cs typeface="+mn-ea"/>
              <a:sym typeface="+mn-lt"/>
            </a:endParaRPr>
          </a:p>
        </p:txBody>
      </p:sp>
      <p:sp>
        <p:nvSpPr>
          <p:cNvPr id="8" name="Text Placeholder 33"/>
          <p:cNvSpPr txBox="1"/>
          <p:nvPr/>
        </p:nvSpPr>
        <p:spPr>
          <a:xfrm>
            <a:off x="9992360" y="1296035"/>
            <a:ext cx="6595745" cy="5262979"/>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pPr fontAlgn="auto">
              <a:lnSpc>
                <a:spcPct val="150000"/>
              </a:lnSpc>
              <a:spcBef>
                <a:spcPts val="0"/>
              </a:spcBef>
            </a:pPr>
            <a:r>
              <a:rPr lang="zh-CN" sz="3200" dirty="0">
                <a:solidFill>
                  <a:srgbClr val="5D5F98"/>
                </a:solidFill>
                <a:latin typeface="+mn-lt"/>
                <a:ea typeface="+mn-ea"/>
                <a:cs typeface="+mn-ea"/>
                <a:sym typeface="+mn-lt"/>
              </a:rPr>
              <a:t>第</a:t>
            </a:r>
            <a:r>
              <a:rPr lang="en-US" altLang="zh-CN" sz="3200" dirty="0">
                <a:solidFill>
                  <a:srgbClr val="5D5F98"/>
                </a:solidFill>
                <a:latin typeface="+mn-lt"/>
                <a:ea typeface="+mn-ea"/>
                <a:cs typeface="+mn-ea"/>
                <a:sym typeface="+mn-lt"/>
              </a:rPr>
              <a:t>6</a:t>
            </a:r>
            <a:r>
              <a:rPr lang="zh-CN" altLang="en-US" sz="3200" dirty="0">
                <a:solidFill>
                  <a:srgbClr val="5D5F98"/>
                </a:solidFill>
                <a:latin typeface="+mn-lt"/>
                <a:ea typeface="+mn-ea"/>
                <a:cs typeface="+mn-ea"/>
                <a:sym typeface="+mn-lt"/>
              </a:rPr>
              <a:t>条</a:t>
            </a:r>
          </a:p>
          <a:p>
            <a:pPr fontAlgn="auto">
              <a:lnSpc>
                <a:spcPct val="150000"/>
              </a:lnSpc>
              <a:spcBef>
                <a:spcPts val="0"/>
              </a:spcBef>
            </a:pPr>
            <a:r>
              <a:rPr lang="zh-CN" altLang="en-US" sz="3200" dirty="0">
                <a:solidFill>
                  <a:srgbClr val="5D5F98"/>
                </a:solidFill>
                <a:latin typeface="+mn-lt"/>
                <a:ea typeface="+mn-ea"/>
                <a:cs typeface="+mn-ea"/>
                <a:sym typeface="+mn-lt"/>
              </a:rPr>
              <a:t>公安机关的人民警察按照职责分工，依法履行下列职</a:t>
            </a:r>
            <a:r>
              <a:rPr lang="zh-CN" altLang="en-US" sz="3200">
                <a:solidFill>
                  <a:srgbClr val="5D5F98"/>
                </a:solidFill>
                <a:latin typeface="+mn-lt"/>
                <a:ea typeface="+mn-ea"/>
                <a:cs typeface="+mn-ea"/>
                <a:sym typeface="+mn-lt"/>
              </a:rPr>
              <a:t>责</a:t>
            </a:r>
            <a:r>
              <a:rPr lang="zh-CN" altLang="en-US" sz="3200" smtClean="0">
                <a:solidFill>
                  <a:srgbClr val="5D5F98"/>
                </a:solidFill>
                <a:latin typeface="+mn-lt"/>
                <a:ea typeface="+mn-ea"/>
                <a:cs typeface="+mn-ea"/>
                <a:sym typeface="+mn-lt"/>
              </a:rPr>
              <a:t>：</a:t>
            </a:r>
            <a:endParaRPr lang="en-US" altLang="zh-CN" sz="3200" smtClean="0">
              <a:solidFill>
                <a:srgbClr val="5D5F98"/>
              </a:solidFill>
              <a:latin typeface="+mn-lt"/>
              <a:ea typeface="+mn-ea"/>
              <a:cs typeface="+mn-ea"/>
              <a:sym typeface="+mn-lt"/>
            </a:endParaRPr>
          </a:p>
          <a:p>
            <a:pPr fontAlgn="auto">
              <a:lnSpc>
                <a:spcPct val="150000"/>
              </a:lnSpc>
              <a:spcBef>
                <a:spcPts val="0"/>
              </a:spcBef>
            </a:pPr>
            <a:r>
              <a:rPr lang="zh-CN" altLang="en-US" sz="3200" smtClean="0">
                <a:solidFill>
                  <a:srgbClr val="5D5F98"/>
                </a:solidFill>
                <a:latin typeface="+mn-lt"/>
                <a:ea typeface="+mn-ea"/>
                <a:cs typeface="+mn-ea"/>
                <a:sym typeface="+mn-lt"/>
              </a:rPr>
              <a:t>（</a:t>
            </a:r>
            <a:r>
              <a:rPr lang="zh-CN" altLang="en-US" sz="3200" dirty="0">
                <a:solidFill>
                  <a:srgbClr val="5D5F98"/>
                </a:solidFill>
                <a:latin typeface="+mn-lt"/>
                <a:ea typeface="+mn-ea"/>
                <a:cs typeface="+mn-ea"/>
                <a:sym typeface="+mn-lt"/>
              </a:rPr>
              <a:t>一）预防、制止和侦查违法犯罪活</a:t>
            </a:r>
            <a:r>
              <a:rPr lang="zh-CN" altLang="en-US" sz="3200">
                <a:solidFill>
                  <a:srgbClr val="5D5F98"/>
                </a:solidFill>
                <a:latin typeface="+mn-lt"/>
                <a:ea typeface="+mn-ea"/>
                <a:cs typeface="+mn-ea"/>
                <a:sym typeface="+mn-lt"/>
              </a:rPr>
              <a:t>动</a:t>
            </a:r>
            <a:r>
              <a:rPr lang="zh-CN" altLang="en-US" sz="3200" smtClean="0">
                <a:solidFill>
                  <a:srgbClr val="5D5F98"/>
                </a:solidFill>
                <a:latin typeface="+mn-lt"/>
                <a:ea typeface="+mn-ea"/>
                <a:cs typeface="+mn-ea"/>
                <a:sym typeface="+mn-lt"/>
              </a:rPr>
              <a:t>；</a:t>
            </a:r>
            <a:endParaRPr lang="en-US" altLang="zh-CN" sz="3200" smtClean="0">
              <a:solidFill>
                <a:srgbClr val="5D5F98"/>
              </a:solidFill>
              <a:latin typeface="+mn-lt"/>
              <a:ea typeface="+mn-ea"/>
              <a:cs typeface="+mn-ea"/>
              <a:sym typeface="+mn-lt"/>
            </a:endParaRPr>
          </a:p>
          <a:p>
            <a:pPr fontAlgn="auto">
              <a:lnSpc>
                <a:spcPct val="150000"/>
              </a:lnSpc>
              <a:spcBef>
                <a:spcPts val="0"/>
              </a:spcBef>
            </a:pPr>
            <a:r>
              <a:rPr lang="zh-CN" altLang="en-US" sz="3200" smtClean="0">
                <a:solidFill>
                  <a:srgbClr val="5D5F98"/>
                </a:solidFill>
                <a:latin typeface="+mn-lt"/>
                <a:ea typeface="+mn-ea"/>
                <a:cs typeface="+mn-ea"/>
                <a:sym typeface="+mn-lt"/>
              </a:rPr>
              <a:t>（</a:t>
            </a:r>
            <a:r>
              <a:rPr lang="zh-CN" altLang="en-US" sz="3200" dirty="0">
                <a:solidFill>
                  <a:srgbClr val="5D5F98"/>
                </a:solidFill>
                <a:latin typeface="+mn-lt"/>
                <a:ea typeface="+mn-ea"/>
                <a:cs typeface="+mn-ea"/>
                <a:sym typeface="+mn-lt"/>
              </a:rPr>
              <a:t>二）维护社会治安秩序，制止危害社会治安秩序的行为</a:t>
            </a:r>
            <a:r>
              <a:rPr lang="en-US" altLang="zh-CN" sz="3200" dirty="0">
                <a:solidFill>
                  <a:srgbClr val="5D5F98"/>
                </a:solidFill>
                <a:latin typeface="+mn-lt"/>
                <a:ea typeface="+mn-ea"/>
                <a:cs typeface="+mn-ea"/>
                <a:sym typeface="+mn-lt"/>
              </a:rPr>
              <a:t>......</a:t>
            </a:r>
          </a:p>
        </p:txBody>
      </p:sp>
      <p:grpSp>
        <p:nvGrpSpPr>
          <p:cNvPr id="20" name="Group 4681"/>
          <p:cNvGrpSpPr/>
          <p:nvPr/>
        </p:nvGrpSpPr>
        <p:grpSpPr bwMode="auto">
          <a:xfrm>
            <a:off x="8918353" y="1726389"/>
            <a:ext cx="454005" cy="594826"/>
            <a:chOff x="4576763" y="2300287"/>
            <a:chExt cx="276225" cy="361950"/>
          </a:xfrm>
          <a:solidFill>
            <a:schemeClr val="bg1"/>
          </a:solidFill>
        </p:grpSpPr>
        <p:sp>
          <p:nvSpPr>
            <p:cNvPr id="21"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2"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defTabSz="816610">
                <a:defRPr/>
              </a:pPr>
              <a:endParaRPr lang="en-US" sz="2700" dirty="0">
                <a:cs typeface="+mn-ea"/>
                <a:sym typeface="+mn-lt"/>
              </a:endParaRPr>
            </a:p>
          </p:txBody>
        </p:sp>
        <p:sp>
          <p:nvSpPr>
            <p:cNvPr id="23"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24"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5"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defTabSz="816610">
                <a:defRPr/>
              </a:pPr>
              <a:endParaRPr lang="en-US" sz="2700" dirty="0">
                <a:cs typeface="+mn-ea"/>
                <a:sym typeface="+mn-lt"/>
              </a:endParaRPr>
            </a:p>
          </p:txBody>
        </p:sp>
        <p:sp>
          <p:nvSpPr>
            <p:cNvPr id="26"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27"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8"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9"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defTabSz="816610">
                <a:defRPr/>
              </a:pPr>
              <a:endParaRPr lang="en-US" sz="2700" dirty="0">
                <a:cs typeface="+mn-ea"/>
                <a:sym typeface="+mn-lt"/>
              </a:endParaRPr>
            </a:p>
          </p:txBody>
        </p:sp>
        <p:sp>
          <p:nvSpPr>
            <p:cNvPr id="30"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grpSp>
      <p:cxnSp>
        <p:nvCxnSpPr>
          <p:cNvPr id="5" name="直接连接符 4"/>
          <p:cNvCxnSpPr/>
          <p:nvPr/>
        </p:nvCxnSpPr>
        <p:spPr>
          <a:xfrm>
            <a:off x="7131685" y="-39370"/>
            <a:ext cx="71755" cy="10585450"/>
          </a:xfrm>
          <a:prstGeom prst="line">
            <a:avLst/>
          </a:prstGeom>
          <a:ln w="63500" cap="rnd">
            <a:solidFill>
              <a:srgbClr val="F2685A"/>
            </a:solidFill>
          </a:ln>
          <a:effectLst>
            <a:outerShdw blurRad="50800" dist="50800" dir="5400000" sx="1000" sy="1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66" name="Freeform 258"/>
          <p:cNvSpPr>
            <a:spLocks noChangeArrowheads="1"/>
          </p:cNvSpPr>
          <p:nvPr/>
        </p:nvSpPr>
        <p:spPr bwMode="auto">
          <a:xfrm>
            <a:off x="9359582" y="6525062"/>
            <a:ext cx="60011" cy="133054"/>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solidFill>
            <a:schemeClr val="bg1"/>
          </a:solidFill>
          <a:ln>
            <a:noFill/>
          </a:ln>
          <a:effectLst/>
        </p:spPr>
        <p:txBody>
          <a:bodyPr wrap="none" anchor="ctr"/>
          <a:lstStyle/>
          <a:p>
            <a:pPr defTabSz="816610">
              <a:defRPr/>
            </a:pPr>
            <a:endParaRPr lang="en-US" sz="2700" dirty="0">
              <a:cs typeface="+mn-ea"/>
              <a:sym typeface="+mn-lt"/>
            </a:endParaRPr>
          </a:p>
        </p:txBody>
      </p:sp>
      <p:sp>
        <p:nvSpPr>
          <p:cNvPr id="4" name="文本框 3"/>
          <p:cNvSpPr txBox="1"/>
          <p:nvPr/>
        </p:nvSpPr>
        <p:spPr>
          <a:xfrm>
            <a:off x="8425507" y="292100"/>
            <a:ext cx="9073007" cy="707886"/>
          </a:xfrm>
          <a:prstGeom prst="rect">
            <a:avLst/>
          </a:prstGeom>
          <a:noFill/>
        </p:spPr>
        <p:txBody>
          <a:bodyPr wrap="square" rtlCol="0">
            <a:spAutoFit/>
          </a:bodyPr>
          <a:lstStyle/>
          <a:p>
            <a:pPr algn="ctr"/>
            <a:r>
              <a:rPr lang="zh-CN" altLang="en-US" sz="4000" b="1">
                <a:solidFill>
                  <a:srgbClr val="525068"/>
                </a:solidFill>
              </a:rPr>
              <a:t>人民警察的</a:t>
            </a:r>
            <a:r>
              <a:rPr lang="zh-CN" altLang="en-US" sz="4000" b="1">
                <a:solidFill>
                  <a:srgbClr val="FF0000"/>
                </a:solidFill>
              </a:rPr>
              <a:t>权</a:t>
            </a:r>
            <a:r>
              <a:rPr lang="zh-CN" altLang="en-US" sz="4000" b="1" smtClean="0">
                <a:solidFill>
                  <a:srgbClr val="FF0000"/>
                </a:solidFill>
              </a:rPr>
              <a:t>力（强制性、公共利益性）</a:t>
            </a:r>
            <a:endParaRPr lang="zh-CN" altLang="en-US" sz="4000" b="1">
              <a:solidFill>
                <a:srgbClr val="FF0000"/>
              </a:solidFill>
            </a:endParaRPr>
          </a:p>
        </p:txBody>
      </p:sp>
      <p:pic>
        <p:nvPicPr>
          <p:cNvPr id="19" name="图片 18" descr="timg (15)"/>
          <p:cNvPicPr>
            <a:picLocks noChangeAspect="1"/>
          </p:cNvPicPr>
          <p:nvPr/>
        </p:nvPicPr>
        <p:blipFill>
          <a:blip r:embed="rId2" cstate="print"/>
          <a:srcRect l="13296" t="2331" r="13274" b="17682"/>
          <a:stretch>
            <a:fillRect/>
          </a:stretch>
        </p:blipFill>
        <p:spPr>
          <a:xfrm>
            <a:off x="1440732" y="464567"/>
            <a:ext cx="5118186" cy="6581140"/>
          </a:xfrm>
          <a:prstGeom prst="roundRect">
            <a:avLst/>
          </a:prstGeom>
          <a:ln w="57150">
            <a:solidFill>
              <a:srgbClr val="63617D"/>
            </a:solidFill>
          </a:ln>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文本框 79"/>
          <p:cNvSpPr txBox="1"/>
          <p:nvPr/>
        </p:nvSpPr>
        <p:spPr>
          <a:xfrm>
            <a:off x="6048375" y="622935"/>
            <a:ext cx="6283325" cy="768350"/>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4400" b="1" dirty="0" smtClean="0">
                <a:solidFill>
                  <a:srgbClr val="525068"/>
                </a:solidFill>
                <a:latin typeface="+mn-lt"/>
                <a:ea typeface="+mn-ea"/>
                <a:cs typeface="+mn-ea"/>
                <a:sym typeface="+mn-lt"/>
              </a:rPr>
              <a:t>全国小学</a:t>
            </a:r>
            <a:r>
              <a:rPr lang="zh-CN" sz="4400" b="1" dirty="0" smtClean="0">
                <a:solidFill>
                  <a:srgbClr val="525068"/>
                </a:solidFill>
                <a:latin typeface="+mn-lt"/>
                <a:ea typeface="+mn-ea"/>
                <a:cs typeface="+mn-ea"/>
                <a:sym typeface="+mn-lt"/>
              </a:rPr>
              <a:t>教育</a:t>
            </a:r>
            <a:endParaRPr lang="zh-CN" sz="4400" b="1" dirty="0">
              <a:solidFill>
                <a:srgbClr val="525068"/>
              </a:solidFill>
              <a:latin typeface="+mn-lt"/>
              <a:ea typeface="+mn-ea"/>
              <a:cs typeface="+mn-ea"/>
              <a:sym typeface="+mn-lt"/>
            </a:endParaRPr>
          </a:p>
        </p:txBody>
      </p:sp>
      <p:grpSp>
        <p:nvGrpSpPr>
          <p:cNvPr id="2" name="组合 37"/>
          <p:cNvGrpSpPr/>
          <p:nvPr/>
        </p:nvGrpSpPr>
        <p:grpSpPr>
          <a:xfrm>
            <a:off x="4615664" y="960506"/>
            <a:ext cx="9102718" cy="0"/>
            <a:chOff x="4615664" y="960506"/>
            <a:chExt cx="9102718" cy="0"/>
          </a:xfrm>
        </p:grpSpPr>
        <p:cxnSp>
          <p:nvCxnSpPr>
            <p:cNvPr id="39"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1815465" y="4053840"/>
            <a:ext cx="2590165" cy="460375"/>
          </a:xfrm>
          <a:prstGeom prst="rect">
            <a:avLst/>
          </a:prstGeom>
          <a:noFill/>
        </p:spPr>
        <p:txBody>
          <a:bodyPr wrap="square" rtlCol="0">
            <a:spAutoFit/>
          </a:bodyPr>
          <a:lstStyle/>
          <a:p>
            <a:r>
              <a:rPr lang="en-US" altLang="zh-CN" b="1"/>
              <a:t>18</a:t>
            </a:r>
            <a:r>
              <a:rPr lang="zh-CN" altLang="en-US" b="1"/>
              <a:t>万所小学</a:t>
            </a:r>
          </a:p>
        </p:txBody>
      </p:sp>
      <p:sp>
        <p:nvSpPr>
          <p:cNvPr id="28" name="文本框 27"/>
          <p:cNvSpPr txBox="1"/>
          <p:nvPr/>
        </p:nvSpPr>
        <p:spPr>
          <a:xfrm>
            <a:off x="14422120" y="4053840"/>
            <a:ext cx="3204845" cy="645160"/>
          </a:xfrm>
          <a:prstGeom prst="rect">
            <a:avLst/>
          </a:prstGeom>
          <a:noFill/>
        </p:spPr>
        <p:txBody>
          <a:bodyPr wrap="square" rtlCol="0">
            <a:spAutoFit/>
          </a:bodyPr>
          <a:lstStyle/>
          <a:p>
            <a:r>
              <a:rPr lang="en-US" altLang="zh-CN" b="1"/>
              <a:t>16</a:t>
            </a:r>
            <a:r>
              <a:rPr lang="zh-CN" altLang="en-US" b="1"/>
              <a:t>万个运动场</a:t>
            </a:r>
          </a:p>
        </p:txBody>
      </p:sp>
      <p:sp>
        <p:nvSpPr>
          <p:cNvPr id="31" name="文本框 30"/>
          <p:cNvSpPr txBox="1"/>
          <p:nvPr/>
        </p:nvSpPr>
        <p:spPr>
          <a:xfrm>
            <a:off x="902970" y="7742555"/>
            <a:ext cx="4215130" cy="645160"/>
          </a:xfrm>
          <a:prstGeom prst="rect">
            <a:avLst/>
          </a:prstGeom>
          <a:noFill/>
        </p:spPr>
        <p:txBody>
          <a:bodyPr wrap="square" rtlCol="0">
            <a:spAutoFit/>
          </a:bodyPr>
          <a:lstStyle/>
          <a:p>
            <a:r>
              <a:rPr lang="en-US" altLang="zh-CN" b="1"/>
              <a:t>580</a:t>
            </a:r>
            <a:r>
              <a:rPr lang="zh-CN" altLang="en-US" b="1"/>
              <a:t>余万小学教师</a:t>
            </a:r>
          </a:p>
        </p:txBody>
      </p:sp>
      <p:sp>
        <p:nvSpPr>
          <p:cNvPr id="37" name="文本框 36"/>
          <p:cNvSpPr txBox="1"/>
          <p:nvPr/>
        </p:nvSpPr>
        <p:spPr>
          <a:xfrm>
            <a:off x="14422120" y="7742555"/>
            <a:ext cx="4359275" cy="645160"/>
          </a:xfrm>
          <a:prstGeom prst="rect">
            <a:avLst/>
          </a:prstGeom>
          <a:noFill/>
        </p:spPr>
        <p:txBody>
          <a:bodyPr wrap="square" rtlCol="0">
            <a:spAutoFit/>
          </a:bodyPr>
          <a:lstStyle/>
          <a:p>
            <a:r>
              <a:rPr lang="en-US" b="1"/>
              <a:t>1</a:t>
            </a:r>
            <a:r>
              <a:rPr lang="zh-CN" altLang="en-US" b="1"/>
              <a:t>亿</a:t>
            </a:r>
            <a:r>
              <a:rPr lang="en-US" altLang="zh-CN" b="1"/>
              <a:t>564</a:t>
            </a:r>
            <a:r>
              <a:rPr lang="zh-CN" altLang="en-US" b="1"/>
              <a:t>万小学生</a:t>
            </a:r>
          </a:p>
        </p:txBody>
      </p:sp>
      <p:pic>
        <p:nvPicPr>
          <p:cNvPr id="47" name="图片 46" descr="8d5494eef01f3a2962c0a36e9d25bc315c607c01"/>
          <p:cNvPicPr>
            <a:picLocks noChangeAspect="1"/>
          </p:cNvPicPr>
          <p:nvPr/>
        </p:nvPicPr>
        <p:blipFill>
          <a:blip r:embed="rId3" cstate="print"/>
          <a:stretch>
            <a:fillRect/>
          </a:stretch>
        </p:blipFill>
        <p:spPr>
          <a:xfrm>
            <a:off x="4957445" y="3200400"/>
            <a:ext cx="3851849" cy="2167200"/>
          </a:xfrm>
          <a:prstGeom prst="rect">
            <a:avLst/>
          </a:prstGeom>
          <a:ln w="31750" cap="rnd" cmpd="sng">
            <a:solidFill>
              <a:schemeClr val="accent1">
                <a:shade val="50000"/>
              </a:schemeClr>
            </a:solidFill>
            <a:prstDash val="solid"/>
          </a:ln>
        </p:spPr>
      </p:pic>
      <p:pic>
        <p:nvPicPr>
          <p:cNvPr id="49" name="图片 48" descr="new_o$$20116151721582476"/>
          <p:cNvPicPr>
            <a:picLocks noChangeAspect="1"/>
          </p:cNvPicPr>
          <p:nvPr/>
        </p:nvPicPr>
        <p:blipFill>
          <a:blip r:embed="rId4" cstate="print"/>
          <a:stretch>
            <a:fillRect/>
          </a:stretch>
        </p:blipFill>
        <p:spPr>
          <a:xfrm>
            <a:off x="10140950" y="3200400"/>
            <a:ext cx="3954780" cy="2239010"/>
          </a:xfrm>
          <a:prstGeom prst="rect">
            <a:avLst/>
          </a:prstGeom>
          <a:ln w="31750" cap="rnd">
            <a:solidFill>
              <a:schemeClr val="tx2"/>
            </a:solidFill>
          </a:ln>
        </p:spPr>
      </p:pic>
      <p:pic>
        <p:nvPicPr>
          <p:cNvPr id="50" name="图片 49" descr="15032751"/>
          <p:cNvPicPr>
            <a:picLocks noChangeAspect="1"/>
          </p:cNvPicPr>
          <p:nvPr/>
        </p:nvPicPr>
        <p:blipFill>
          <a:blip r:embed="rId5" cstate="print"/>
          <a:srcRect l="25953" t="13877" b="12499"/>
          <a:stretch>
            <a:fillRect/>
          </a:stretch>
        </p:blipFill>
        <p:spPr>
          <a:xfrm>
            <a:off x="4957445" y="6795770"/>
            <a:ext cx="3852000" cy="2341385"/>
          </a:xfrm>
          <a:prstGeom prst="rect">
            <a:avLst/>
          </a:prstGeom>
          <a:ln w="31750" cap="rnd">
            <a:solidFill>
              <a:schemeClr val="tx2"/>
            </a:solidFill>
          </a:ln>
        </p:spPr>
      </p:pic>
      <p:pic>
        <p:nvPicPr>
          <p:cNvPr id="51" name="图片 50" descr="2B624E3F8AF8DCB4D4AE7A39F39B093BE8CB8BCF_size50_w640_h427"/>
          <p:cNvPicPr>
            <a:picLocks noChangeAspect="1"/>
          </p:cNvPicPr>
          <p:nvPr/>
        </p:nvPicPr>
        <p:blipFill>
          <a:blip r:embed="rId6" cstate="print"/>
          <a:stretch>
            <a:fillRect/>
          </a:stretch>
        </p:blipFill>
        <p:spPr>
          <a:xfrm>
            <a:off x="10267315" y="6882765"/>
            <a:ext cx="3816000" cy="2364562"/>
          </a:xfrm>
          <a:prstGeom prst="rect">
            <a:avLst/>
          </a:prstGeom>
          <a:ln w="31750" cap="rnd">
            <a:solidFill>
              <a:schemeClr val="tx2"/>
            </a:solidFill>
          </a:ln>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8726021" y="1603029"/>
            <a:ext cx="838671" cy="838671"/>
          </a:xfrm>
          <a:prstGeom prst="roundRect">
            <a:avLst/>
          </a:prstGeom>
          <a:solidFill>
            <a:srgbClr val="5B5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400">
              <a:cs typeface="+mn-ea"/>
              <a:sym typeface="+mn-lt"/>
            </a:endParaRPr>
          </a:p>
        </p:txBody>
      </p:sp>
      <p:grpSp>
        <p:nvGrpSpPr>
          <p:cNvPr id="20" name="Group 4681"/>
          <p:cNvGrpSpPr/>
          <p:nvPr/>
        </p:nvGrpSpPr>
        <p:grpSpPr bwMode="auto">
          <a:xfrm>
            <a:off x="8918353" y="1726389"/>
            <a:ext cx="454005" cy="594826"/>
            <a:chOff x="4576763" y="2300287"/>
            <a:chExt cx="276225" cy="361950"/>
          </a:xfrm>
          <a:solidFill>
            <a:schemeClr val="bg1"/>
          </a:solidFill>
        </p:grpSpPr>
        <p:sp>
          <p:nvSpPr>
            <p:cNvPr id="21"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2"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defTabSz="816610">
                <a:defRPr/>
              </a:pPr>
              <a:endParaRPr lang="en-US" sz="2700" dirty="0">
                <a:cs typeface="+mn-ea"/>
                <a:sym typeface="+mn-lt"/>
              </a:endParaRPr>
            </a:p>
          </p:txBody>
        </p:sp>
        <p:sp>
          <p:nvSpPr>
            <p:cNvPr id="23"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24"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5"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defTabSz="816610">
                <a:defRPr/>
              </a:pPr>
              <a:endParaRPr lang="en-US" sz="2700" dirty="0">
                <a:cs typeface="+mn-ea"/>
                <a:sym typeface="+mn-lt"/>
              </a:endParaRPr>
            </a:p>
          </p:txBody>
        </p:sp>
        <p:sp>
          <p:nvSpPr>
            <p:cNvPr id="26"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27"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8"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9"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defTabSz="816610">
                <a:defRPr/>
              </a:pPr>
              <a:endParaRPr lang="en-US" sz="2700" dirty="0">
                <a:cs typeface="+mn-ea"/>
                <a:sym typeface="+mn-lt"/>
              </a:endParaRPr>
            </a:p>
          </p:txBody>
        </p:sp>
        <p:sp>
          <p:nvSpPr>
            <p:cNvPr id="30"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grpSp>
      <p:cxnSp>
        <p:nvCxnSpPr>
          <p:cNvPr id="5" name="直接连接符 4"/>
          <p:cNvCxnSpPr/>
          <p:nvPr/>
        </p:nvCxnSpPr>
        <p:spPr>
          <a:xfrm>
            <a:off x="7131685" y="-39370"/>
            <a:ext cx="71755" cy="10585450"/>
          </a:xfrm>
          <a:prstGeom prst="line">
            <a:avLst/>
          </a:prstGeom>
          <a:ln w="63500" cap="rnd">
            <a:solidFill>
              <a:srgbClr val="F2685A"/>
            </a:solidFill>
          </a:ln>
          <a:effectLst>
            <a:outerShdw blurRad="50800" dist="50800" dir="5400000" sx="1000" sy="1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80" name="文本框 79"/>
          <p:cNvSpPr txBox="1"/>
          <p:nvPr/>
        </p:nvSpPr>
        <p:spPr>
          <a:xfrm>
            <a:off x="10081895" y="1387475"/>
            <a:ext cx="6555105" cy="3784600"/>
          </a:xfrm>
          <a:prstGeom prst="rect">
            <a:avLst/>
          </a:prstGeom>
          <a:noFill/>
        </p:spPr>
        <p:txBody>
          <a:bodyPr wrap="square" rtlCol="0">
            <a:spAutoFit/>
          </a:bodyPr>
          <a:lstStyle/>
          <a:p>
            <a:pPr fontAlgn="auto">
              <a:lnSpc>
                <a:spcPct val="150000"/>
              </a:lnSpc>
            </a:pPr>
            <a:r>
              <a:rPr lang="zh-CN" altLang="en-US" sz="3200" b="1" dirty="0">
                <a:solidFill>
                  <a:srgbClr val="525068"/>
                </a:solidFill>
                <a:cs typeface="+mn-ea"/>
              </a:rPr>
              <a:t>第</a:t>
            </a:r>
            <a:r>
              <a:rPr lang="en-US" altLang="zh-CN" sz="3200" b="1" dirty="0">
                <a:solidFill>
                  <a:srgbClr val="525068"/>
                </a:solidFill>
                <a:cs typeface="+mn-ea"/>
              </a:rPr>
              <a:t>34</a:t>
            </a:r>
            <a:r>
              <a:rPr lang="zh-CN" altLang="en-US" sz="3200" b="1" dirty="0">
                <a:solidFill>
                  <a:srgbClr val="525068"/>
                </a:solidFill>
                <a:cs typeface="+mn-ea"/>
              </a:rPr>
              <a:t>条</a:t>
            </a:r>
          </a:p>
          <a:p>
            <a:pPr fontAlgn="auto">
              <a:lnSpc>
                <a:spcPct val="150000"/>
              </a:lnSpc>
            </a:pPr>
            <a:r>
              <a:rPr lang="en-US" altLang="zh-CN" sz="3200" b="1" dirty="0">
                <a:solidFill>
                  <a:srgbClr val="5D5F98"/>
                </a:solidFill>
                <a:cs typeface="+mn-ea"/>
              </a:rPr>
              <a:t>人民警察依法执行职务，</a:t>
            </a:r>
            <a:r>
              <a:rPr lang="en-US" altLang="zh-CN" sz="3200" b="1">
                <a:solidFill>
                  <a:srgbClr val="5D5F98"/>
                </a:solidFill>
                <a:cs typeface="+mn-ea"/>
              </a:rPr>
              <a:t>公民和组织应当给予支持和协助</a:t>
            </a:r>
            <a:r>
              <a:rPr lang="en-US" altLang="zh-CN" sz="3200" b="1" smtClean="0">
                <a:solidFill>
                  <a:srgbClr val="5D5F98"/>
                </a:solidFill>
                <a:cs typeface="+mn-ea"/>
              </a:rPr>
              <a:t>。</a:t>
            </a:r>
          </a:p>
          <a:p>
            <a:pPr fontAlgn="auto">
              <a:lnSpc>
                <a:spcPct val="150000"/>
              </a:lnSpc>
            </a:pPr>
            <a:r>
              <a:rPr lang="en-US" altLang="zh-CN" sz="3200" b="1" smtClean="0">
                <a:solidFill>
                  <a:srgbClr val="5D5F98"/>
                </a:solidFill>
                <a:cs typeface="+mn-ea"/>
              </a:rPr>
              <a:t>公民和组织协助人民警察依法执行职务的行为受法律保护</a:t>
            </a:r>
            <a:r>
              <a:rPr lang="en-US" altLang="zh-CN" sz="3200" b="1" dirty="0">
                <a:solidFill>
                  <a:srgbClr val="5D5F98"/>
                </a:solidFill>
                <a:cs typeface="+mn-ea"/>
              </a:rPr>
              <a:t>。</a:t>
            </a:r>
          </a:p>
        </p:txBody>
      </p:sp>
      <p:pic>
        <p:nvPicPr>
          <p:cNvPr id="2" name="图片 1" descr="u=3785762281,458391187&amp;fm=26&amp;gp=0"/>
          <p:cNvPicPr>
            <a:picLocks noChangeAspect="1"/>
          </p:cNvPicPr>
          <p:nvPr/>
        </p:nvPicPr>
        <p:blipFill>
          <a:blip r:embed="rId2" cstate="print"/>
          <a:srcRect l="14898" r="16428"/>
          <a:stretch>
            <a:fillRect/>
          </a:stretch>
        </p:blipFill>
        <p:spPr>
          <a:xfrm>
            <a:off x="-161925" y="-111125"/>
            <a:ext cx="7293610" cy="10622280"/>
          </a:xfrm>
          <a:prstGeom prst="rect">
            <a:avLst/>
          </a:prstGeom>
        </p:spPr>
      </p:pic>
      <p:sp>
        <p:nvSpPr>
          <p:cNvPr id="4" name="文本框 3"/>
          <p:cNvSpPr txBox="1"/>
          <p:nvPr/>
        </p:nvSpPr>
        <p:spPr>
          <a:xfrm>
            <a:off x="10636250" y="292100"/>
            <a:ext cx="4942840" cy="706755"/>
          </a:xfrm>
          <a:prstGeom prst="rect">
            <a:avLst/>
          </a:prstGeom>
          <a:noFill/>
        </p:spPr>
        <p:txBody>
          <a:bodyPr wrap="square" rtlCol="0">
            <a:spAutoFit/>
          </a:bodyPr>
          <a:lstStyle/>
          <a:p>
            <a:pPr algn="ctr"/>
            <a:r>
              <a:rPr lang="zh-CN" altLang="en-US" sz="4000" b="1">
                <a:solidFill>
                  <a:srgbClr val="525068"/>
                </a:solidFill>
              </a:rPr>
              <a:t>公民配合调查的</a:t>
            </a:r>
            <a:r>
              <a:rPr lang="zh-CN" altLang="en-US" sz="4000" b="1">
                <a:solidFill>
                  <a:srgbClr val="FF0000"/>
                </a:solidFill>
              </a:rPr>
              <a:t>义务</a:t>
            </a: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8582511" y="2751109"/>
            <a:ext cx="838671" cy="838671"/>
          </a:xfrm>
          <a:prstGeom prst="roundRect">
            <a:avLst/>
          </a:prstGeom>
          <a:solidFill>
            <a:srgbClr val="5B5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400">
              <a:cs typeface="+mn-ea"/>
              <a:sym typeface="+mn-lt"/>
            </a:endParaRPr>
          </a:p>
        </p:txBody>
      </p:sp>
      <p:sp>
        <p:nvSpPr>
          <p:cNvPr id="8" name="Text Placeholder 33"/>
          <p:cNvSpPr txBox="1"/>
          <p:nvPr/>
        </p:nvSpPr>
        <p:spPr>
          <a:xfrm>
            <a:off x="9992360" y="2535555"/>
            <a:ext cx="6595745" cy="3784600"/>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pPr fontAlgn="auto">
              <a:lnSpc>
                <a:spcPct val="150000"/>
              </a:lnSpc>
              <a:spcBef>
                <a:spcPts val="0"/>
              </a:spcBef>
            </a:pPr>
            <a:r>
              <a:rPr lang="zh-CN" sz="3200" dirty="0">
                <a:solidFill>
                  <a:srgbClr val="5D5F98"/>
                </a:solidFill>
                <a:latin typeface="+mn-lt"/>
                <a:ea typeface="+mn-ea"/>
                <a:cs typeface="+mn-ea"/>
                <a:sym typeface="+mn-lt"/>
              </a:rPr>
              <a:t>第</a:t>
            </a:r>
            <a:r>
              <a:rPr lang="en-US" altLang="zh-CN" sz="3200" dirty="0">
                <a:solidFill>
                  <a:srgbClr val="5D5F98"/>
                </a:solidFill>
                <a:latin typeface="+mn-lt"/>
                <a:ea typeface="+mn-ea"/>
                <a:cs typeface="+mn-ea"/>
                <a:sym typeface="+mn-lt"/>
              </a:rPr>
              <a:t>137</a:t>
            </a:r>
            <a:r>
              <a:rPr lang="zh-CN" altLang="en-US" sz="3200" dirty="0">
                <a:solidFill>
                  <a:srgbClr val="5D5F98"/>
                </a:solidFill>
                <a:latin typeface="+mn-lt"/>
                <a:ea typeface="+mn-ea"/>
                <a:cs typeface="+mn-ea"/>
                <a:sym typeface="+mn-lt"/>
              </a:rPr>
              <a:t>条</a:t>
            </a:r>
          </a:p>
          <a:p>
            <a:pPr fontAlgn="auto">
              <a:lnSpc>
                <a:spcPct val="150000"/>
              </a:lnSpc>
              <a:spcBef>
                <a:spcPts val="0"/>
              </a:spcBef>
            </a:pPr>
            <a:r>
              <a:rPr lang="en-US" altLang="zh-CN" sz="3200" dirty="0">
                <a:solidFill>
                  <a:srgbClr val="5D5F98"/>
                </a:solidFill>
                <a:latin typeface="+mn-lt"/>
                <a:ea typeface="+mn-ea"/>
                <a:cs typeface="+mn-ea"/>
                <a:sym typeface="+mn-lt"/>
              </a:rPr>
              <a:t>任何单位和个人，有义务按照人民检察院和公安机关的要求，交出可以证明犯罪嫌疑人有罪或者无罪的物证、书证、视听资料等证据。</a:t>
            </a:r>
          </a:p>
        </p:txBody>
      </p:sp>
      <p:grpSp>
        <p:nvGrpSpPr>
          <p:cNvPr id="20" name="Group 4681"/>
          <p:cNvGrpSpPr/>
          <p:nvPr/>
        </p:nvGrpSpPr>
        <p:grpSpPr bwMode="auto">
          <a:xfrm>
            <a:off x="8774843" y="2874469"/>
            <a:ext cx="454005" cy="594826"/>
            <a:chOff x="4576763" y="2300287"/>
            <a:chExt cx="276225" cy="361950"/>
          </a:xfrm>
          <a:solidFill>
            <a:schemeClr val="bg1"/>
          </a:solidFill>
        </p:grpSpPr>
        <p:sp>
          <p:nvSpPr>
            <p:cNvPr id="21"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2"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defTabSz="816610">
                <a:defRPr/>
              </a:pPr>
              <a:endParaRPr lang="en-US" sz="2700" dirty="0">
                <a:cs typeface="+mn-ea"/>
                <a:sym typeface="+mn-lt"/>
              </a:endParaRPr>
            </a:p>
          </p:txBody>
        </p:sp>
        <p:sp>
          <p:nvSpPr>
            <p:cNvPr id="23"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24"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5"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defTabSz="816610">
                <a:defRPr/>
              </a:pPr>
              <a:endParaRPr lang="en-US" sz="2700" dirty="0">
                <a:cs typeface="+mn-ea"/>
                <a:sym typeface="+mn-lt"/>
              </a:endParaRPr>
            </a:p>
          </p:txBody>
        </p:sp>
        <p:sp>
          <p:nvSpPr>
            <p:cNvPr id="26"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27"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8"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9"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defTabSz="816610">
                <a:defRPr/>
              </a:pPr>
              <a:endParaRPr lang="en-US" sz="2700" dirty="0">
                <a:cs typeface="+mn-ea"/>
                <a:sym typeface="+mn-lt"/>
              </a:endParaRPr>
            </a:p>
          </p:txBody>
        </p:sp>
        <p:sp>
          <p:nvSpPr>
            <p:cNvPr id="30"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grpSp>
      <p:cxnSp>
        <p:nvCxnSpPr>
          <p:cNvPr id="5" name="直接连接符 4"/>
          <p:cNvCxnSpPr/>
          <p:nvPr/>
        </p:nvCxnSpPr>
        <p:spPr>
          <a:xfrm>
            <a:off x="7131685" y="-39370"/>
            <a:ext cx="71755" cy="10585450"/>
          </a:xfrm>
          <a:prstGeom prst="line">
            <a:avLst/>
          </a:prstGeom>
          <a:ln w="63500" cap="rnd">
            <a:solidFill>
              <a:srgbClr val="F2685A"/>
            </a:solidFill>
          </a:ln>
          <a:effectLst>
            <a:outerShdw blurRad="50800" dist="50800" dir="5400000" sx="1000" sy="1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0636250" y="1230630"/>
            <a:ext cx="4825365" cy="706755"/>
          </a:xfrm>
          <a:prstGeom prst="rect">
            <a:avLst/>
          </a:prstGeom>
          <a:noFill/>
        </p:spPr>
        <p:txBody>
          <a:bodyPr wrap="square" rtlCol="0">
            <a:spAutoFit/>
          </a:bodyPr>
          <a:lstStyle/>
          <a:p>
            <a:pPr algn="ctr"/>
            <a:r>
              <a:rPr lang="zh-CN" altLang="en-US" sz="4000" b="1">
                <a:solidFill>
                  <a:srgbClr val="FF0000"/>
                </a:solidFill>
              </a:rPr>
              <a:t>公民</a:t>
            </a:r>
            <a:r>
              <a:rPr lang="zh-CN" altLang="en-US" sz="4000" b="1">
                <a:solidFill>
                  <a:srgbClr val="525068"/>
                </a:solidFill>
              </a:rPr>
              <a:t>配合调查的义务</a:t>
            </a:r>
          </a:p>
        </p:txBody>
      </p:sp>
      <p:pic>
        <p:nvPicPr>
          <p:cNvPr id="3" name="图片 2" descr="u=3574313724,1765918494&amp;fm=26&amp;gp=0"/>
          <p:cNvPicPr>
            <a:picLocks noChangeAspect="1"/>
          </p:cNvPicPr>
          <p:nvPr/>
        </p:nvPicPr>
        <p:blipFill>
          <a:blip r:embed="rId2" cstate="print"/>
          <a:stretch>
            <a:fillRect/>
          </a:stretch>
        </p:blipFill>
        <p:spPr>
          <a:xfrm>
            <a:off x="-75565" y="-93980"/>
            <a:ext cx="7207885" cy="105390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文本框 79"/>
          <p:cNvSpPr txBox="1"/>
          <p:nvPr/>
        </p:nvSpPr>
        <p:spPr>
          <a:xfrm>
            <a:off x="5257155" y="623008"/>
            <a:ext cx="7560840" cy="769441"/>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4400" b="1" smtClean="0">
                <a:solidFill>
                  <a:srgbClr val="525068"/>
                </a:solidFill>
                <a:latin typeface="+mn-lt"/>
                <a:ea typeface="+mn-ea"/>
                <a:cs typeface="+mn-ea"/>
                <a:sym typeface="+mn-lt"/>
              </a:rPr>
              <a:t>警察不在时</a:t>
            </a:r>
            <a:r>
              <a:rPr lang="zh-CN" sz="4400" b="1" smtClean="0">
                <a:solidFill>
                  <a:srgbClr val="525068"/>
                </a:solidFill>
                <a:latin typeface="+mn-lt"/>
                <a:ea typeface="+mn-ea"/>
                <a:cs typeface="+mn-ea"/>
                <a:sym typeface="+mn-lt"/>
              </a:rPr>
              <a:t>如</a:t>
            </a:r>
            <a:r>
              <a:rPr lang="zh-CN" sz="4400" b="1" dirty="0">
                <a:solidFill>
                  <a:srgbClr val="525068"/>
                </a:solidFill>
                <a:latin typeface="+mn-lt"/>
                <a:ea typeface="+mn-ea"/>
                <a:cs typeface="+mn-ea"/>
                <a:sym typeface="+mn-lt"/>
              </a:rPr>
              <a:t>何应对校园欺凌</a:t>
            </a:r>
          </a:p>
        </p:txBody>
      </p:sp>
      <p:grpSp>
        <p:nvGrpSpPr>
          <p:cNvPr id="38" name="组合 37"/>
          <p:cNvGrpSpPr/>
          <p:nvPr/>
        </p:nvGrpSpPr>
        <p:grpSpPr>
          <a:xfrm flipV="1">
            <a:off x="4105027" y="968622"/>
            <a:ext cx="10019372" cy="45719"/>
            <a:chOff x="4615664" y="960506"/>
            <a:chExt cx="9102718" cy="0"/>
          </a:xfrm>
        </p:grpSpPr>
        <p:cxnSp>
          <p:nvCxnSpPr>
            <p:cNvPr id="39"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4617085" y="7161530"/>
            <a:ext cx="4459605" cy="2553335"/>
          </a:xfrm>
          <a:prstGeom prst="rect">
            <a:avLst/>
          </a:prstGeom>
          <a:noFill/>
        </p:spPr>
        <p:txBody>
          <a:bodyPr wrap="square" rtlCol="0">
            <a:spAutoFit/>
          </a:bodyPr>
          <a:lstStyle/>
          <a:p>
            <a:pPr algn="l"/>
            <a:r>
              <a:rPr lang="zh-CN" altLang="en-US" sz="3200" b="1" dirty="0">
                <a:solidFill>
                  <a:srgbClr val="525068"/>
                </a:solidFill>
              </a:rPr>
              <a:t>遭受暴力时应尽量躲入空间狭窄处，用手、大腿保护眼睛、内脏等脆弱部位，避免受到严重伤害</a:t>
            </a:r>
          </a:p>
        </p:txBody>
      </p:sp>
      <p:sp>
        <p:nvSpPr>
          <p:cNvPr id="15" name="文本框 14"/>
          <p:cNvSpPr txBox="1"/>
          <p:nvPr/>
        </p:nvSpPr>
        <p:spPr>
          <a:xfrm>
            <a:off x="22860" y="7171690"/>
            <a:ext cx="4379595" cy="2061210"/>
          </a:xfrm>
          <a:prstGeom prst="rect">
            <a:avLst/>
          </a:prstGeom>
          <a:noFill/>
        </p:spPr>
        <p:txBody>
          <a:bodyPr wrap="square" rtlCol="0">
            <a:spAutoFit/>
          </a:bodyPr>
          <a:lstStyle/>
          <a:p>
            <a:pPr algn="l"/>
            <a:r>
              <a:rPr lang="zh-CN" sz="3200" b="1" dirty="0">
                <a:solidFill>
                  <a:srgbClr val="525068"/>
                </a:solidFill>
              </a:rPr>
              <a:t>不要与作风不良的社会人员来往</a:t>
            </a:r>
            <a:r>
              <a:rPr lang="zh-CN" sz="3200" b="1" dirty="0" smtClean="0">
                <a:solidFill>
                  <a:srgbClr val="525068"/>
                </a:solidFill>
              </a:rPr>
              <a:t>，</a:t>
            </a:r>
            <a:r>
              <a:rPr lang="zh-CN" altLang="en-US" sz="3200" b="1" dirty="0" smtClean="0">
                <a:solidFill>
                  <a:srgbClr val="525068"/>
                </a:solidFill>
              </a:rPr>
              <a:t>还</a:t>
            </a:r>
            <a:r>
              <a:rPr lang="zh-CN" sz="3200" b="1" dirty="0" smtClean="0">
                <a:solidFill>
                  <a:srgbClr val="525068"/>
                </a:solidFill>
              </a:rPr>
              <a:t>要</a:t>
            </a:r>
            <a:r>
              <a:rPr lang="zh-CN" sz="3200" b="1" dirty="0">
                <a:solidFill>
                  <a:srgbClr val="525068"/>
                </a:solidFill>
              </a:rPr>
              <a:t>与跟社会人员往来密切的人保持距离</a:t>
            </a:r>
          </a:p>
        </p:txBody>
      </p:sp>
      <p:sp>
        <p:nvSpPr>
          <p:cNvPr id="16" name="文本框 15"/>
          <p:cNvSpPr txBox="1"/>
          <p:nvPr/>
        </p:nvSpPr>
        <p:spPr>
          <a:xfrm>
            <a:off x="9317355" y="7233285"/>
            <a:ext cx="4043045" cy="1569660"/>
          </a:xfrm>
          <a:prstGeom prst="rect">
            <a:avLst/>
          </a:prstGeom>
          <a:noFill/>
        </p:spPr>
        <p:txBody>
          <a:bodyPr wrap="square" rtlCol="0">
            <a:spAutoFit/>
          </a:bodyPr>
          <a:lstStyle/>
          <a:p>
            <a:pPr algn="ctr"/>
            <a:r>
              <a:rPr lang="zh-CN" sz="3200" b="1" dirty="0">
                <a:solidFill>
                  <a:srgbClr val="525068"/>
                </a:solidFill>
              </a:rPr>
              <a:t>遭遇欺凌</a:t>
            </a:r>
            <a:r>
              <a:rPr lang="zh-CN" sz="3200" b="1" dirty="0">
                <a:solidFill>
                  <a:srgbClr val="FF0000"/>
                </a:solidFill>
              </a:rPr>
              <a:t>威胁时</a:t>
            </a:r>
            <a:r>
              <a:rPr lang="zh-CN" sz="3200" b="1" dirty="0">
                <a:solidFill>
                  <a:srgbClr val="525068"/>
                </a:solidFill>
              </a:rPr>
              <a:t>第一时间汇</a:t>
            </a:r>
            <a:r>
              <a:rPr lang="zh-CN" sz="3200" b="1" dirty="0" smtClean="0">
                <a:solidFill>
                  <a:srgbClr val="525068"/>
                </a:solidFill>
              </a:rPr>
              <a:t>报</a:t>
            </a:r>
            <a:r>
              <a:rPr lang="zh-CN" altLang="en-US" sz="3200" b="1" dirty="0" smtClean="0">
                <a:solidFill>
                  <a:srgbClr val="525068"/>
                </a:solidFill>
              </a:rPr>
              <a:t>给</a:t>
            </a:r>
            <a:r>
              <a:rPr lang="zh-CN" sz="3200" b="1" dirty="0" smtClean="0">
                <a:solidFill>
                  <a:srgbClr val="525068"/>
                </a:solidFill>
              </a:rPr>
              <a:t>家</a:t>
            </a:r>
            <a:r>
              <a:rPr lang="zh-CN" sz="3200" b="1" dirty="0">
                <a:solidFill>
                  <a:srgbClr val="525068"/>
                </a:solidFill>
              </a:rPr>
              <a:t>长、老师</a:t>
            </a:r>
          </a:p>
        </p:txBody>
      </p:sp>
      <p:sp>
        <p:nvSpPr>
          <p:cNvPr id="17" name="文本框 16"/>
          <p:cNvSpPr txBox="1"/>
          <p:nvPr/>
        </p:nvSpPr>
        <p:spPr>
          <a:xfrm>
            <a:off x="13924915" y="7233285"/>
            <a:ext cx="4163695" cy="1568450"/>
          </a:xfrm>
          <a:prstGeom prst="rect">
            <a:avLst/>
          </a:prstGeom>
          <a:noFill/>
        </p:spPr>
        <p:txBody>
          <a:bodyPr wrap="square" rtlCol="0">
            <a:spAutoFit/>
          </a:bodyPr>
          <a:lstStyle/>
          <a:p>
            <a:pPr algn="ctr"/>
            <a:r>
              <a:rPr lang="zh-CN" sz="3200" b="1" dirty="0">
                <a:solidFill>
                  <a:srgbClr val="525068"/>
                </a:solidFill>
              </a:rPr>
              <a:t>牢记校内外警务室位置，遇到危险及时向警察求</a:t>
            </a:r>
            <a:r>
              <a:rPr lang="zh-CN" sz="3200" b="1" dirty="0" smtClean="0">
                <a:solidFill>
                  <a:srgbClr val="525068"/>
                </a:solidFill>
              </a:rPr>
              <a:t>助</a:t>
            </a:r>
            <a:r>
              <a:rPr lang="zh-CN" altLang="en-US" sz="3200" b="1" dirty="0" smtClean="0">
                <a:solidFill>
                  <a:srgbClr val="525068"/>
                </a:solidFill>
              </a:rPr>
              <a:t>或拨打</a:t>
            </a:r>
            <a:r>
              <a:rPr lang="en-US" altLang="zh-CN" sz="3200" b="1" dirty="0" smtClean="0">
                <a:solidFill>
                  <a:srgbClr val="525068"/>
                </a:solidFill>
              </a:rPr>
              <a:t>110</a:t>
            </a:r>
            <a:endParaRPr lang="zh-CN" sz="3200" b="1" dirty="0">
              <a:solidFill>
                <a:srgbClr val="525068"/>
              </a:solidFill>
            </a:endParaRPr>
          </a:p>
        </p:txBody>
      </p:sp>
      <p:pic>
        <p:nvPicPr>
          <p:cNvPr id="2" name="图片 1" descr="timg (12)"/>
          <p:cNvPicPr>
            <a:picLocks noChangeAspect="1"/>
          </p:cNvPicPr>
          <p:nvPr/>
        </p:nvPicPr>
        <p:blipFill>
          <a:blip r:embed="rId2" cstate="print"/>
          <a:srcRect l="12290" r="14240"/>
          <a:stretch>
            <a:fillRect/>
          </a:stretch>
        </p:blipFill>
        <p:spPr>
          <a:xfrm>
            <a:off x="4529455" y="2941955"/>
            <a:ext cx="4248150" cy="3388995"/>
          </a:xfrm>
          <a:prstGeom prst="roundRect">
            <a:avLst/>
          </a:prstGeom>
        </p:spPr>
      </p:pic>
      <p:pic>
        <p:nvPicPr>
          <p:cNvPr id="4" name="图片 3" descr="u=3492160530,3410729358&amp;fm=26&amp;gp=0"/>
          <p:cNvPicPr>
            <a:picLocks noChangeAspect="1"/>
          </p:cNvPicPr>
          <p:nvPr/>
        </p:nvPicPr>
        <p:blipFill>
          <a:blip r:embed="rId3" cstate="print"/>
          <a:srcRect l="3493"/>
          <a:stretch>
            <a:fillRect/>
          </a:stretch>
        </p:blipFill>
        <p:spPr>
          <a:xfrm>
            <a:off x="-193675" y="2844165"/>
            <a:ext cx="4596130" cy="3810000"/>
          </a:xfrm>
          <a:prstGeom prst="roundRect">
            <a:avLst/>
          </a:prstGeom>
        </p:spPr>
      </p:pic>
      <p:pic>
        <p:nvPicPr>
          <p:cNvPr id="5" name="图片 4" descr="u=936784084,1112702129&amp;fm=26&amp;gp=0"/>
          <p:cNvPicPr>
            <a:picLocks noChangeAspect="1"/>
          </p:cNvPicPr>
          <p:nvPr/>
        </p:nvPicPr>
        <p:blipFill>
          <a:blip r:embed="rId4" cstate="print"/>
          <a:srcRect l="10700" r="4197"/>
          <a:stretch>
            <a:fillRect/>
          </a:stretch>
        </p:blipFill>
        <p:spPr>
          <a:xfrm>
            <a:off x="13722350" y="2843530"/>
            <a:ext cx="4366260" cy="3558540"/>
          </a:xfrm>
          <a:prstGeom prst="roundRect">
            <a:avLst/>
          </a:prstGeom>
        </p:spPr>
      </p:pic>
      <p:pic>
        <p:nvPicPr>
          <p:cNvPr id="6" name="图片 5" descr="timg (13)"/>
          <p:cNvPicPr>
            <a:picLocks noChangeAspect="1"/>
          </p:cNvPicPr>
          <p:nvPr/>
        </p:nvPicPr>
        <p:blipFill>
          <a:blip r:embed="rId5" cstate="print"/>
          <a:stretch>
            <a:fillRect/>
          </a:stretch>
        </p:blipFill>
        <p:spPr>
          <a:xfrm>
            <a:off x="9020175" y="2843530"/>
            <a:ext cx="4525645" cy="3474720"/>
          </a:xfrm>
          <a:prstGeom prst="roundRect">
            <a:avLst/>
          </a:prstGeom>
        </p:spPr>
      </p:pic>
    </p:spTree>
    <p:extLst>
      <p:ext uri="{BB962C8B-B14F-4D97-AF65-F5344CB8AC3E}">
        <p14:creationId xmlns:p14="http://schemas.microsoft.com/office/powerpoint/2010/main" xmlns="" val="194418087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900" decel="100000" fill="hold"/>
                                        <p:tgtEl>
                                          <p:spTgt spid="1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900" decel="100000" fill="hold"/>
                                        <p:tgtEl>
                                          <p:spTgt spid="1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670" y="-27305"/>
            <a:ext cx="18291175" cy="4929063"/>
          </a:xfrm>
          <a:prstGeom prst="rect">
            <a:avLst/>
          </a:prstGeom>
          <a:solidFill>
            <a:srgbClr val="52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Text Placeholder 33"/>
          <p:cNvSpPr txBox="1"/>
          <p:nvPr/>
        </p:nvSpPr>
        <p:spPr>
          <a:xfrm>
            <a:off x="8137475" y="3036570"/>
            <a:ext cx="7906435" cy="1077218"/>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3200" dirty="0" smtClean="0">
                <a:solidFill>
                  <a:schemeClr val="bg1"/>
                </a:solidFill>
                <a:latin typeface="+mn-lt"/>
                <a:ea typeface="+mn-ea"/>
                <a:cs typeface="+mn-ea"/>
                <a:sym typeface="+mn-lt"/>
              </a:rPr>
              <a:t>日常生活规则</a:t>
            </a:r>
            <a:r>
              <a:rPr lang="en-US" altLang="zh-CN" sz="3200" dirty="0" smtClean="0">
                <a:solidFill>
                  <a:schemeClr val="bg1"/>
                </a:solidFill>
                <a:latin typeface="+mn-lt"/>
                <a:ea typeface="+mn-ea"/>
                <a:cs typeface="+mn-ea"/>
                <a:sym typeface="+mn-lt"/>
              </a:rPr>
              <a:t>-</a:t>
            </a:r>
            <a:r>
              <a:rPr lang="zh-CN" altLang="en-US" sz="3200" dirty="0" smtClean="0">
                <a:solidFill>
                  <a:schemeClr val="bg1"/>
                </a:solidFill>
                <a:latin typeface="+mn-lt"/>
                <a:ea typeface="+mn-ea"/>
                <a:cs typeface="+mn-ea"/>
                <a:sym typeface="+mn-lt"/>
              </a:rPr>
              <a:t>班风班纪班规</a:t>
            </a:r>
            <a:r>
              <a:rPr lang="en-US" altLang="zh-CN" sz="3200" dirty="0" smtClean="0">
                <a:solidFill>
                  <a:schemeClr val="bg1"/>
                </a:solidFill>
                <a:latin typeface="+mn-lt"/>
                <a:ea typeface="+mn-ea"/>
                <a:cs typeface="+mn-ea"/>
                <a:sym typeface="+mn-lt"/>
              </a:rPr>
              <a:t>-</a:t>
            </a:r>
            <a:r>
              <a:rPr lang="zh-CN" altLang="en-US" sz="3200" dirty="0" smtClean="0">
                <a:solidFill>
                  <a:schemeClr val="bg1"/>
                </a:solidFill>
                <a:latin typeface="+mn-lt"/>
                <a:ea typeface="+mn-ea"/>
                <a:cs typeface="+mn-ea"/>
                <a:sym typeface="+mn-lt"/>
              </a:rPr>
              <a:t>学校规章制度</a:t>
            </a:r>
            <a:r>
              <a:rPr lang="en-US" altLang="zh-CN" sz="3200" dirty="0" smtClean="0">
                <a:solidFill>
                  <a:schemeClr val="bg1"/>
                </a:solidFill>
                <a:latin typeface="+mn-lt"/>
                <a:ea typeface="+mn-ea"/>
                <a:cs typeface="+mn-ea"/>
                <a:sym typeface="+mn-lt"/>
              </a:rPr>
              <a:t>-</a:t>
            </a:r>
            <a:r>
              <a:rPr lang="zh-CN" altLang="en-US" sz="3200" dirty="0" smtClean="0">
                <a:solidFill>
                  <a:schemeClr val="bg1"/>
                </a:solidFill>
                <a:latin typeface="+mn-lt"/>
                <a:ea typeface="+mn-ea"/>
                <a:cs typeface="+mn-ea"/>
                <a:sym typeface="+mn-lt"/>
              </a:rPr>
              <a:t>法律法规的授权源头在哪？</a:t>
            </a:r>
            <a:endParaRPr lang="zh-CN" sz="3200" dirty="0">
              <a:solidFill>
                <a:schemeClr val="bg1"/>
              </a:solidFill>
              <a:latin typeface="+mn-lt"/>
              <a:ea typeface="+mn-ea"/>
              <a:cs typeface="+mn-ea"/>
              <a:sym typeface="+mn-lt"/>
            </a:endParaRPr>
          </a:p>
        </p:txBody>
      </p:sp>
      <p:sp>
        <p:nvSpPr>
          <p:cNvPr id="16" name="TextBox 40"/>
          <p:cNvSpPr txBox="1"/>
          <p:nvPr/>
        </p:nvSpPr>
        <p:spPr>
          <a:xfrm>
            <a:off x="7417395" y="5505127"/>
            <a:ext cx="10572125" cy="923330"/>
          </a:xfrm>
          <a:prstGeom prst="rect">
            <a:avLst/>
          </a:prstGeom>
          <a:noFill/>
        </p:spPr>
        <p:txBody>
          <a:bodyPr wrap="none" rtlCol="0">
            <a:spAutoFit/>
          </a:bodyPr>
          <a:lstStyle/>
          <a:p>
            <a:pPr defTabSz="1371600"/>
            <a:r>
              <a:rPr lang="zh-CN" altLang="en-US" sz="5400" b="1" dirty="0" smtClean="0">
                <a:solidFill>
                  <a:schemeClr val="tx1"/>
                </a:solidFill>
                <a:cs typeface="+mn-ea"/>
                <a:sym typeface="+mn-lt"/>
              </a:rPr>
              <a:t>宪法是所有法律法规授权的源头！</a:t>
            </a:r>
            <a:endParaRPr lang="zh-CN" sz="5400" b="1" dirty="0">
              <a:solidFill>
                <a:schemeClr val="tx1"/>
              </a:solidFill>
              <a:cs typeface="+mn-ea"/>
              <a:sym typeface="+mn-lt"/>
            </a:endParaRPr>
          </a:p>
        </p:txBody>
      </p:sp>
      <p:pic>
        <p:nvPicPr>
          <p:cNvPr id="4" name="图片 3" descr="timg (18)"/>
          <p:cNvPicPr>
            <a:picLocks noChangeAspect="1"/>
          </p:cNvPicPr>
          <p:nvPr/>
        </p:nvPicPr>
        <p:blipFill>
          <a:blip r:embed="rId2" cstate="print">
            <a:lum contrast="12000"/>
          </a:blip>
          <a:srcRect l="25002" t="19393" r="23925" b="25114"/>
          <a:stretch>
            <a:fillRect/>
          </a:stretch>
        </p:blipFill>
        <p:spPr>
          <a:xfrm>
            <a:off x="1898015" y="1849755"/>
            <a:ext cx="5076825" cy="5541010"/>
          </a:xfrm>
          <a:prstGeom prst="roundRect">
            <a:avLst/>
          </a:prstGeom>
          <a:ln w="57150">
            <a:solidFill>
              <a:schemeClr val="tx1"/>
            </a:solidFill>
          </a:ln>
          <a:scene3d>
            <a:camera prst="orthographicFront">
              <a:rot lat="0" lon="10800000" rev="0"/>
            </a:camera>
            <a:lightRig rig="threePt" dir="t"/>
          </a:scene3d>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0" fill="hold"/>
                                        <p:tgtEl>
                                          <p:spTgt spid="18"/>
                                        </p:tgtEl>
                                        <p:attrNameLst>
                                          <p:attrName>ppt_x</p:attrName>
                                        </p:attrNameLst>
                                      </p:cBhvr>
                                      <p:tavLst>
                                        <p:tav tm="0">
                                          <p:val>
                                            <p:strVal val="#ppt_x"/>
                                          </p:val>
                                        </p:tav>
                                        <p:tav tm="100000">
                                          <p:val>
                                            <p:strVal val="#ppt_x"/>
                                          </p:val>
                                        </p:tav>
                                      </p:tavLst>
                                    </p:anim>
                                    <p:anim calcmode="lin" valueType="num">
                                      <p:cBhvr additive="base">
                                        <p:cTn id="13"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1"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0" fill="hold"/>
                                        <p:tgtEl>
                                          <p:spTgt spid="16"/>
                                        </p:tgtEl>
                                        <p:attrNameLst>
                                          <p:attrName>ppt_x</p:attrName>
                                        </p:attrNameLst>
                                      </p:cBhvr>
                                      <p:tavLst>
                                        <p:tav tm="0">
                                          <p:val>
                                            <p:strVal val="#ppt_x"/>
                                          </p:val>
                                        </p:tav>
                                        <p:tav tm="100000">
                                          <p:val>
                                            <p:strVal val="#ppt_x"/>
                                          </p:val>
                                        </p:tav>
                                      </p:tavLst>
                                    </p:anim>
                                    <p:anim calcmode="lin" valueType="num">
                                      <p:cBhvr additive="base">
                                        <p:cTn id="19"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610" y="-99060"/>
            <a:ext cx="18401030" cy="3556000"/>
          </a:xfrm>
          <a:prstGeom prst="rect">
            <a:avLst/>
          </a:prstGeom>
          <a:solidFill>
            <a:srgbClr val="52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Text Placeholder 33"/>
          <p:cNvSpPr txBox="1"/>
          <p:nvPr/>
        </p:nvSpPr>
        <p:spPr>
          <a:xfrm>
            <a:off x="9495790" y="3456940"/>
            <a:ext cx="4031615" cy="829945"/>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4800" dirty="0">
                <a:solidFill>
                  <a:schemeClr val="bg1"/>
                </a:solidFill>
                <a:latin typeface="+mn-lt"/>
                <a:ea typeface="+mn-ea"/>
                <a:cs typeface="+mn-ea"/>
                <a:sym typeface="+mn-lt"/>
              </a:rPr>
              <a:t>配合调查</a:t>
            </a:r>
          </a:p>
        </p:txBody>
      </p:sp>
      <p:sp>
        <p:nvSpPr>
          <p:cNvPr id="5" name="文本框 4"/>
          <p:cNvSpPr txBox="1"/>
          <p:nvPr/>
        </p:nvSpPr>
        <p:spPr>
          <a:xfrm>
            <a:off x="8021955" y="43815"/>
            <a:ext cx="8133080" cy="3138170"/>
          </a:xfrm>
          <a:prstGeom prst="rect">
            <a:avLst/>
          </a:prstGeom>
          <a:noFill/>
        </p:spPr>
        <p:txBody>
          <a:bodyPr wrap="square" rtlCol="0">
            <a:spAutoFit/>
          </a:bodyPr>
          <a:lstStyle/>
          <a:p>
            <a:pPr algn="ctr" fontAlgn="auto">
              <a:lnSpc>
                <a:spcPct val="150000"/>
              </a:lnSpc>
            </a:pPr>
            <a:endParaRPr lang="zh-CN" altLang="en-US" sz="6600" b="1" kern="4800" spc="100">
              <a:solidFill>
                <a:schemeClr val="bg1"/>
              </a:solidFill>
              <a:uFillTx/>
            </a:endParaRPr>
          </a:p>
          <a:p>
            <a:pPr algn="ctr" fontAlgn="auto">
              <a:lnSpc>
                <a:spcPct val="150000"/>
              </a:lnSpc>
            </a:pPr>
            <a:r>
              <a:rPr lang="zh-CN" altLang="en-US" sz="6600" b="1" kern="4800" spc="100">
                <a:solidFill>
                  <a:schemeClr val="bg1"/>
                </a:solidFill>
                <a:uFillTx/>
              </a:rPr>
              <a:t>中华人民共和国宪法</a:t>
            </a:r>
            <a:endParaRPr lang="en-US" altLang="zh-CN" sz="6600" b="1" kern="4800" spc="100">
              <a:solidFill>
                <a:schemeClr val="bg1"/>
              </a:solidFill>
              <a:uFillTx/>
            </a:endParaRPr>
          </a:p>
        </p:txBody>
      </p:sp>
      <p:sp>
        <p:nvSpPr>
          <p:cNvPr id="9" name="Text Placeholder 33"/>
          <p:cNvSpPr txBox="1"/>
          <p:nvPr/>
        </p:nvSpPr>
        <p:spPr>
          <a:xfrm>
            <a:off x="8267065" y="3910965"/>
            <a:ext cx="8903335" cy="6000750"/>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pPr fontAlgn="auto">
              <a:lnSpc>
                <a:spcPct val="150000"/>
              </a:lnSpc>
              <a:spcBef>
                <a:spcPts val="0"/>
              </a:spcBef>
            </a:pPr>
            <a:r>
              <a:rPr lang="zh-CN" altLang="en-US" sz="3200" dirty="0">
                <a:solidFill>
                  <a:srgbClr val="525068"/>
                </a:solidFill>
                <a:latin typeface="+mn-lt"/>
                <a:ea typeface="+mn-ea"/>
                <a:cs typeface="+mn-ea"/>
                <a:sym typeface="+mn-lt"/>
              </a:rPr>
              <a:t>第五条：中华人民共和国实行依法治国，建设社会主义法治国家。 国家维护社会主义法制的统一和尊严。 </a:t>
            </a:r>
            <a:r>
              <a:rPr lang="zh-CN" altLang="en-US" sz="3200" dirty="0">
                <a:solidFill>
                  <a:srgbClr val="FF0000"/>
                </a:solidFill>
                <a:latin typeface="+mn-lt"/>
                <a:ea typeface="+mn-ea"/>
                <a:cs typeface="+mn-ea"/>
                <a:sym typeface="+mn-lt"/>
              </a:rPr>
              <a:t>一切法律、行政法规和地方性法规都不得同宪法相抵触。</a:t>
            </a:r>
            <a:r>
              <a:rPr lang="zh-CN" altLang="en-US" sz="3200" dirty="0">
                <a:solidFill>
                  <a:srgbClr val="525068"/>
                </a:solidFill>
                <a:latin typeface="+mn-lt"/>
                <a:ea typeface="+mn-ea"/>
                <a:cs typeface="+mn-ea"/>
                <a:sym typeface="+mn-lt"/>
              </a:rPr>
              <a:t> 一切国家机关和武装力量、各政党和各社会团体、各企业事业组织都</a:t>
            </a:r>
            <a:r>
              <a:rPr lang="zh-CN" altLang="en-US" sz="3200" dirty="0">
                <a:solidFill>
                  <a:srgbClr val="FF0000"/>
                </a:solidFill>
                <a:latin typeface="+mn-lt"/>
                <a:ea typeface="+mn-ea"/>
                <a:cs typeface="+mn-ea"/>
                <a:sym typeface="+mn-lt"/>
              </a:rPr>
              <a:t>必须</a:t>
            </a:r>
            <a:r>
              <a:rPr lang="zh-CN" altLang="en-US" sz="3200" dirty="0">
                <a:solidFill>
                  <a:srgbClr val="525068"/>
                </a:solidFill>
                <a:latin typeface="+mn-lt"/>
                <a:ea typeface="+mn-ea"/>
                <a:cs typeface="+mn-ea"/>
                <a:sym typeface="+mn-lt"/>
              </a:rPr>
              <a:t>遵守宪法和法律。</a:t>
            </a:r>
            <a:r>
              <a:rPr lang="zh-CN" altLang="en-US" sz="3200" dirty="0">
                <a:solidFill>
                  <a:srgbClr val="FF0000"/>
                </a:solidFill>
                <a:latin typeface="+mn-lt"/>
                <a:ea typeface="+mn-ea"/>
                <a:cs typeface="+mn-ea"/>
                <a:sym typeface="+mn-lt"/>
              </a:rPr>
              <a:t>一切违反宪法和法律的行为，必须予以追究。 任何组织或者个人都不得有超越宪法和法律的特权。</a:t>
            </a:r>
          </a:p>
        </p:txBody>
      </p:sp>
      <p:pic>
        <p:nvPicPr>
          <p:cNvPr id="4" name="图片 3" descr="timg"/>
          <p:cNvPicPr>
            <a:picLocks noChangeAspect="1"/>
          </p:cNvPicPr>
          <p:nvPr/>
        </p:nvPicPr>
        <p:blipFill>
          <a:blip r:embed="rId2" cstate="print"/>
          <a:stretch>
            <a:fillRect/>
          </a:stretch>
        </p:blipFill>
        <p:spPr>
          <a:xfrm>
            <a:off x="247650" y="1656080"/>
            <a:ext cx="7620000" cy="4902200"/>
          </a:xfrm>
          <a:prstGeom prst="roundRect">
            <a:avLst/>
          </a:prstGeom>
          <a:ln w="57150">
            <a:solidFill>
              <a:srgbClr val="63617D"/>
            </a:solidFill>
          </a:ln>
          <a:effectLst>
            <a:outerShdw blurRad="50800" dist="38100" dir="13500000" algn="b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3"/>
          </p:nvPr>
        </p:nvPicPr>
        <p:blipFill rotWithShape="1">
          <a:blip r:embed="rId2" cstate="print">
            <a:extLst>
              <a:ext uri="{28A0092B-C50C-407E-A947-70E740481C1C}">
                <a14:useLocalDpi xmlns:a14="http://schemas.microsoft.com/office/drawing/2010/main" xmlns="" val="0"/>
              </a:ext>
            </a:extLst>
          </a:blip>
          <a:srcRect t="415" b="43323"/>
          <a:stretch>
            <a:fillRect/>
          </a:stretch>
        </p:blipFill>
        <p:spPr/>
      </p:pic>
      <p:sp>
        <p:nvSpPr>
          <p:cNvPr id="19" name="矩形 18"/>
          <p:cNvSpPr/>
          <p:nvPr/>
        </p:nvSpPr>
        <p:spPr>
          <a:xfrm>
            <a:off x="6280785" y="6165850"/>
            <a:ext cx="5727065" cy="583565"/>
          </a:xfrm>
          <a:prstGeom prst="rect">
            <a:avLst/>
          </a:prstGeom>
        </p:spPr>
        <p:txBody>
          <a:bodyPr wrap="square">
            <a:spAutoFit/>
          </a:bodyPr>
          <a:lstStyle/>
          <a:p>
            <a:pPr algn="dist" defTabSz="1371600">
              <a:defRPr/>
            </a:pPr>
            <a:r>
              <a:rPr lang="zh-CN" altLang="en-US" sz="3200" b="1" dirty="0" smtClean="0">
                <a:solidFill>
                  <a:prstClr val="white"/>
                </a:solidFill>
                <a:cs typeface="+mn-ea"/>
                <a:sym typeface="Arial" panose="020B0604020202020204" pitchFamily="34" charset="0"/>
              </a:rPr>
              <a:t>学习法律知识，培养法律思维</a:t>
            </a:r>
            <a:endParaRPr lang="zh-CN" altLang="en-US" sz="3200" b="1" dirty="0">
              <a:solidFill>
                <a:prstClr val="white"/>
              </a:solidFill>
              <a:cs typeface="+mn-ea"/>
              <a:sym typeface="Arial" panose="020B0604020202020204" pitchFamily="34" charset="0"/>
            </a:endParaRPr>
          </a:p>
        </p:txBody>
      </p:sp>
      <p:sp>
        <p:nvSpPr>
          <p:cNvPr id="20" name="矩形 259"/>
          <p:cNvSpPr>
            <a:spLocks noChangeArrowheads="1"/>
          </p:cNvSpPr>
          <p:nvPr/>
        </p:nvSpPr>
        <p:spPr bwMode="auto">
          <a:xfrm>
            <a:off x="908050" y="3059430"/>
            <a:ext cx="16856075" cy="24930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fontAlgn="ctr">
              <a:spcBef>
                <a:spcPts val="0"/>
              </a:spcBef>
              <a:buNone/>
            </a:pPr>
            <a:r>
              <a:rPr lang="zh-CN" altLang="en-US" sz="8100" b="1" cap="all"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中国与法治的距离</a:t>
            </a:r>
          </a:p>
          <a:p>
            <a:pPr algn="ctr" fontAlgn="ctr">
              <a:spcBef>
                <a:spcPts val="0"/>
              </a:spcBef>
              <a:buNone/>
            </a:pPr>
            <a:r>
              <a:rPr lang="zh-CN" altLang="en-US" sz="8100" b="1" cap="all" dirty="0">
                <a:solidFill>
                  <a:srgbClr val="FFFFFF"/>
                </a:solidFill>
                <a:uFillTx/>
                <a:latin typeface="Arial" panose="020B0604020202020204" pitchFamily="34" charset="0"/>
                <a:ea typeface="微软雅黑" panose="020B0503020204020204" pitchFamily="34" charset="-122"/>
                <a:cs typeface="+mn-ea"/>
                <a:sym typeface="Arial" panose="020B0604020202020204" pitchFamily="34" charset="0"/>
              </a:rPr>
              <a:t>只差一个你</a:t>
            </a:r>
          </a:p>
        </p:txBody>
      </p:sp>
      <p:grpSp>
        <p:nvGrpSpPr>
          <p:cNvPr id="25" name="组合 24"/>
          <p:cNvGrpSpPr/>
          <p:nvPr/>
        </p:nvGrpSpPr>
        <p:grpSpPr>
          <a:xfrm>
            <a:off x="7308686" y="5715669"/>
            <a:ext cx="3672408" cy="38764"/>
            <a:chOff x="7201371" y="5721151"/>
            <a:chExt cx="3672408" cy="38764"/>
          </a:xfrm>
        </p:grpSpPr>
        <p:cxnSp>
          <p:nvCxnSpPr>
            <p:cNvPr id="26" name="直接连接符 25"/>
            <p:cNvCxnSpPr/>
            <p:nvPr/>
          </p:nvCxnSpPr>
          <p:spPr>
            <a:xfrm>
              <a:off x="7201371" y="5721151"/>
              <a:ext cx="3672408" cy="0"/>
            </a:xfrm>
            <a:prstGeom prst="line">
              <a:avLst/>
            </a:prstGeom>
            <a:ln>
              <a:solidFill>
                <a:schemeClr val="bg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201371" y="5759915"/>
              <a:ext cx="3672408" cy="0"/>
            </a:xfrm>
            <a:prstGeom prst="line">
              <a:avLst/>
            </a:prstGeom>
            <a:ln>
              <a:solidFill>
                <a:schemeClr val="bg1">
                  <a:alpha val="63000"/>
                </a:schemeClr>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6877335" y="7554655"/>
            <a:ext cx="4536504" cy="902800"/>
            <a:chOff x="6877335" y="7449343"/>
            <a:chExt cx="4536504" cy="902800"/>
          </a:xfrm>
        </p:grpSpPr>
        <p:sp>
          <p:nvSpPr>
            <p:cNvPr id="29" name="圆角矩形 28"/>
            <p:cNvSpPr/>
            <p:nvPr/>
          </p:nvSpPr>
          <p:spPr>
            <a:xfrm>
              <a:off x="6877335" y="7449343"/>
              <a:ext cx="4536504" cy="902800"/>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0" name="文本框 29"/>
            <p:cNvSpPr txBox="1"/>
            <p:nvPr/>
          </p:nvSpPr>
          <p:spPr>
            <a:xfrm>
              <a:off x="7417395" y="7700531"/>
              <a:ext cx="3456384" cy="398780"/>
            </a:xfrm>
            <a:prstGeom prst="rect">
              <a:avLst/>
            </a:prstGeom>
            <a:noFill/>
          </p:spPr>
          <p:txBody>
            <a:bodyPr wrap="square" rtlCol="0">
              <a:spAutoFit/>
            </a:bodyPr>
            <a:lstStyle/>
            <a:p>
              <a:pPr algn="dist" defTabSz="1371600" eaLnBrk="0" fontAlgn="base" hangingPunct="0">
                <a:spcBef>
                  <a:spcPct val="0"/>
                </a:spcBef>
                <a:spcAft>
                  <a:spcPct val="0"/>
                </a:spcAft>
              </a:pPr>
              <a:r>
                <a:rPr lang="zh-CN" sz="2000" b="1" dirty="0">
                  <a:solidFill>
                    <a:srgbClr val="525068"/>
                  </a:solidFill>
                  <a:cs typeface="+mn-ea"/>
                  <a:sym typeface="Arial" panose="020B0604020202020204" pitchFamily="34" charset="0"/>
                </a:rPr>
                <a:t>法治理念启蒙课程</a:t>
              </a:r>
            </a:p>
          </p:txBody>
        </p:sp>
      </p:grpSp>
    </p:spTree>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0"/>
                                        </p:tgtEl>
                                      </p:cBhvr>
                                    </p:animEffect>
                                    <p:animScale>
                                      <p:cBhvr>
                                        <p:cTn id="15" dur="250" autoRev="1" fill="hold"/>
                                        <p:tgtEl>
                                          <p:spTgt spid="20"/>
                                        </p:tgtEl>
                                      </p:cBhvr>
                                      <p:by x="105000" y="105000"/>
                                    </p:animScale>
                                  </p:childTnLst>
                                </p:cTn>
                              </p:par>
                            </p:childTnLst>
                          </p:cTn>
                        </p:par>
                        <p:par>
                          <p:cTn id="16" fill="hold">
                            <p:stCondLst>
                              <p:cond delay="1600"/>
                            </p:stCondLst>
                            <p:childTnLst>
                              <p:par>
                                <p:cTn id="17" presetID="16" presetClass="entr" presetSubtype="21"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par>
                          <p:cTn id="20" fill="hold">
                            <p:stCondLst>
                              <p:cond delay="21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9"/>
                                        </p:tgtEl>
                                        <p:attrNameLst>
                                          <p:attrName>ppt_y</p:attrName>
                                        </p:attrNameLst>
                                      </p:cBhvr>
                                      <p:tavLst>
                                        <p:tav tm="0">
                                          <p:val>
                                            <p:strVal val="#ppt_y"/>
                                          </p:val>
                                        </p:tav>
                                        <p:tav tm="100000">
                                          <p:val>
                                            <p:strVal val="#ppt_y"/>
                                          </p:val>
                                        </p:tav>
                                      </p:tavLst>
                                    </p:anim>
                                    <p:anim calcmode="lin" valueType="num">
                                      <p:cBhvr>
                                        <p:cTn id="2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9"/>
                                        </p:tgtEl>
                                      </p:cBhvr>
                                    </p:animEffect>
                                  </p:childTnLst>
                                </p:cTn>
                              </p:par>
                            </p:childTnLst>
                          </p:cTn>
                        </p:par>
                        <p:par>
                          <p:cTn id="28" fill="hold">
                            <p:stCondLst>
                              <p:cond delay="319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9"/>
                                        </p:tgtEl>
                                      </p:cBhvr>
                                    </p:animEffect>
                                    <p:animScale>
                                      <p:cBhvr>
                                        <p:cTn id="31" dur="250" autoRev="1" fill="hold"/>
                                        <p:tgtEl>
                                          <p:spTgt spid="19"/>
                                        </p:tgtEl>
                                      </p:cBhvr>
                                      <p:by x="105000" y="105000"/>
                                    </p:animScale>
                                  </p:childTnLst>
                                </p:cTn>
                              </p:par>
                            </p:childTnLst>
                          </p:cTn>
                        </p:par>
                        <p:par>
                          <p:cTn id="32" fill="hold">
                            <p:stCondLst>
                              <p:cond delay="3699"/>
                            </p:stCondLst>
                            <p:childTnLst>
                              <p:par>
                                <p:cTn id="33" presetID="14" presetClass="entr" presetSubtype="5"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vertical)">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bldLvl="0" animBg="1"/>
      <p:bldP spid="20"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59690" y="2996565"/>
            <a:ext cx="18350865" cy="5606415"/>
          </a:xfrm>
          <a:prstGeom prst="rect">
            <a:avLst/>
          </a:prstGeom>
          <a:solidFill>
            <a:srgbClr val="52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400">
              <a:cs typeface="+mn-ea"/>
              <a:sym typeface="+mn-lt"/>
            </a:endParaRPr>
          </a:p>
        </p:txBody>
      </p:sp>
      <p:sp>
        <p:nvSpPr>
          <p:cNvPr id="16" name="矩形 15"/>
          <p:cNvSpPr/>
          <p:nvPr/>
        </p:nvSpPr>
        <p:spPr>
          <a:xfrm>
            <a:off x="7417396" y="1398791"/>
            <a:ext cx="3456384" cy="398780"/>
          </a:xfrm>
          <a:prstGeom prst="rect">
            <a:avLst/>
          </a:prstGeom>
        </p:spPr>
        <p:txBody>
          <a:bodyPr wrap="square">
            <a:spAutoFit/>
          </a:bodyPr>
          <a:lstStyle/>
          <a:p>
            <a:pPr algn="ctr">
              <a:defRPr/>
            </a:pPr>
            <a:r>
              <a:rPr lang="en-US" altLang="zh-CN" sz="2000" b="1" dirty="0" smtClean="0">
                <a:solidFill>
                  <a:schemeClr val="tx1">
                    <a:lumMod val="50000"/>
                    <a:lumOff val="50000"/>
                  </a:schemeClr>
                </a:solidFill>
                <a:cs typeface="+mn-ea"/>
                <a:sym typeface="+mn-lt"/>
              </a:rPr>
              <a:t>RULE  OF   LAW</a:t>
            </a:r>
            <a:endParaRPr lang="en-US" altLang="zh-CN" sz="2000" b="1" dirty="0">
              <a:solidFill>
                <a:schemeClr val="tx1">
                  <a:lumMod val="50000"/>
                  <a:lumOff val="50000"/>
                </a:schemeClr>
              </a:solidFill>
              <a:cs typeface="+mn-ea"/>
              <a:sym typeface="+mn-lt"/>
            </a:endParaRPr>
          </a:p>
        </p:txBody>
      </p:sp>
      <p:sp>
        <p:nvSpPr>
          <p:cNvPr id="17" name="文本框 16"/>
          <p:cNvSpPr txBox="1"/>
          <p:nvPr/>
        </p:nvSpPr>
        <p:spPr>
          <a:xfrm>
            <a:off x="6553301" y="623008"/>
            <a:ext cx="5184574" cy="768350"/>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sz="4400" b="1" dirty="0" smtClean="0">
                <a:solidFill>
                  <a:srgbClr val="525068"/>
                </a:solidFill>
                <a:latin typeface="+mn-lt"/>
                <a:ea typeface="+mn-ea"/>
                <a:cs typeface="+mn-ea"/>
                <a:sym typeface="+mn-lt"/>
              </a:rPr>
              <a:t>法治与你同行</a:t>
            </a:r>
            <a:endParaRPr lang="zh-CN" sz="4400" b="1" dirty="0">
              <a:solidFill>
                <a:srgbClr val="525068"/>
              </a:solidFill>
              <a:latin typeface="+mn-lt"/>
              <a:ea typeface="+mn-ea"/>
              <a:cs typeface="+mn-ea"/>
              <a:sym typeface="+mn-lt"/>
            </a:endParaRPr>
          </a:p>
        </p:txBody>
      </p:sp>
      <p:sp>
        <p:nvSpPr>
          <p:cNvPr id="19" name="Text Placeholder 33"/>
          <p:cNvSpPr txBox="1"/>
          <p:nvPr/>
        </p:nvSpPr>
        <p:spPr>
          <a:xfrm>
            <a:off x="5530215" y="3506470"/>
            <a:ext cx="7230110" cy="829945"/>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pPr algn="ctr"/>
            <a:r>
              <a:rPr lang="zh-CN" sz="4800" dirty="0">
                <a:solidFill>
                  <a:schemeClr val="bg1"/>
                </a:solidFill>
                <a:latin typeface="+mn-lt"/>
                <a:ea typeface="+mn-ea"/>
                <a:cs typeface="+mn-ea"/>
                <a:sym typeface="+mn-lt"/>
              </a:rPr>
              <a:t>我为什么可以给大家上课？</a:t>
            </a:r>
          </a:p>
        </p:txBody>
      </p:sp>
      <p:sp>
        <p:nvSpPr>
          <p:cNvPr id="20" name="TextBox 20"/>
          <p:cNvSpPr txBox="1"/>
          <p:nvPr/>
        </p:nvSpPr>
        <p:spPr>
          <a:xfrm>
            <a:off x="4615180" y="4959350"/>
            <a:ext cx="8922385" cy="2456057"/>
          </a:xfrm>
          <a:prstGeom prst="rect">
            <a:avLst/>
          </a:prstGeom>
          <a:noFill/>
        </p:spPr>
        <p:txBody>
          <a:bodyPr wrap="square" rtlCol="0">
            <a:spAutoFit/>
          </a:bodyPr>
          <a:lstStyle/>
          <a:p>
            <a:pPr algn="ctr" defTabSz="914400">
              <a:lnSpc>
                <a:spcPct val="200000"/>
              </a:lnSpc>
              <a:spcBef>
                <a:spcPct val="20000"/>
              </a:spcBef>
              <a:defRPr/>
            </a:pPr>
            <a:r>
              <a:rPr lang="zh-CN" sz="2400" b="1" dirty="0">
                <a:solidFill>
                  <a:schemeClr val="bg1"/>
                </a:solidFill>
                <a:cs typeface="+mn-ea"/>
                <a:sym typeface="+mn-lt"/>
              </a:rPr>
              <a:t>律师和老师是一样的吗？</a:t>
            </a:r>
          </a:p>
          <a:p>
            <a:pPr algn="ctr" defTabSz="914400">
              <a:lnSpc>
                <a:spcPct val="200000"/>
              </a:lnSpc>
              <a:spcBef>
                <a:spcPct val="20000"/>
              </a:spcBef>
              <a:defRPr/>
            </a:pPr>
            <a:r>
              <a:rPr lang="zh-CN" sz="2400" b="1" dirty="0" smtClean="0">
                <a:solidFill>
                  <a:schemeClr val="bg1"/>
                </a:solidFill>
                <a:cs typeface="+mn-ea"/>
                <a:sym typeface="+mn-lt"/>
              </a:rPr>
              <a:t>非</a:t>
            </a:r>
            <a:r>
              <a:rPr lang="zh-CN" sz="2400" b="1" dirty="0">
                <a:solidFill>
                  <a:schemeClr val="bg1"/>
                </a:solidFill>
                <a:cs typeface="+mn-ea"/>
                <a:sym typeface="+mn-lt"/>
              </a:rPr>
              <a:t>学校工作人</a:t>
            </a:r>
            <a:r>
              <a:rPr lang="zh-CN" sz="2400" b="1" dirty="0" smtClean="0">
                <a:solidFill>
                  <a:schemeClr val="bg1"/>
                </a:solidFill>
                <a:cs typeface="+mn-ea"/>
                <a:sym typeface="+mn-lt"/>
              </a:rPr>
              <a:t>员</a:t>
            </a:r>
            <a:r>
              <a:rPr lang="zh-CN" altLang="en-US" sz="2400" b="1" dirty="0" smtClean="0">
                <a:solidFill>
                  <a:schemeClr val="bg1"/>
                </a:solidFill>
                <a:cs typeface="+mn-ea"/>
                <a:sym typeface="+mn-lt"/>
              </a:rPr>
              <a:t>怎么</a:t>
            </a:r>
            <a:r>
              <a:rPr lang="zh-CN" sz="2400" b="1" dirty="0" smtClean="0">
                <a:solidFill>
                  <a:schemeClr val="bg1"/>
                </a:solidFill>
                <a:cs typeface="+mn-ea"/>
                <a:sym typeface="+mn-lt"/>
              </a:rPr>
              <a:t>可</a:t>
            </a:r>
            <a:r>
              <a:rPr lang="zh-CN" sz="2400" b="1" dirty="0">
                <a:solidFill>
                  <a:schemeClr val="bg1"/>
                </a:solidFill>
                <a:cs typeface="+mn-ea"/>
                <a:sym typeface="+mn-lt"/>
              </a:rPr>
              <a:t>以进入学校给大家上</a:t>
            </a:r>
            <a:r>
              <a:rPr lang="zh-CN" sz="2400" b="1" dirty="0" smtClean="0">
                <a:solidFill>
                  <a:schemeClr val="bg1"/>
                </a:solidFill>
                <a:cs typeface="+mn-ea"/>
                <a:sym typeface="+mn-lt"/>
              </a:rPr>
              <a:t>课</a:t>
            </a:r>
            <a:r>
              <a:rPr lang="zh-CN" altLang="en-US" sz="2400" b="1" dirty="0" smtClean="0">
                <a:solidFill>
                  <a:schemeClr val="bg1"/>
                </a:solidFill>
                <a:cs typeface="+mn-ea"/>
                <a:sym typeface="+mn-lt"/>
              </a:rPr>
              <a:t>呢</a:t>
            </a:r>
            <a:r>
              <a:rPr lang="zh-CN" sz="2400" b="1" dirty="0" smtClean="0">
                <a:solidFill>
                  <a:schemeClr val="bg1"/>
                </a:solidFill>
                <a:cs typeface="+mn-ea"/>
                <a:sym typeface="+mn-lt"/>
              </a:rPr>
              <a:t>？</a:t>
            </a:r>
            <a:endParaRPr lang="zh-CN" sz="2400" b="1" dirty="0">
              <a:solidFill>
                <a:schemeClr val="bg1"/>
              </a:solidFill>
              <a:cs typeface="+mn-ea"/>
              <a:sym typeface="+mn-lt"/>
            </a:endParaRPr>
          </a:p>
          <a:p>
            <a:pPr algn="ctr" defTabSz="914400">
              <a:lnSpc>
                <a:spcPct val="200000"/>
              </a:lnSpc>
              <a:spcBef>
                <a:spcPct val="20000"/>
              </a:spcBef>
              <a:defRPr/>
            </a:pPr>
            <a:r>
              <a:rPr lang="zh-CN" altLang="en-US" sz="2400" b="1" dirty="0">
                <a:solidFill>
                  <a:schemeClr val="bg1"/>
                </a:solidFill>
                <a:cs typeface="+mn-ea"/>
                <a:sym typeface="+mn-lt"/>
              </a:rPr>
              <a:t>是不</a:t>
            </a:r>
            <a:r>
              <a:rPr lang="zh-CN" altLang="en-US" sz="2400" b="1" dirty="0" smtClean="0">
                <a:solidFill>
                  <a:schemeClr val="bg1"/>
                </a:solidFill>
                <a:cs typeface="+mn-ea"/>
                <a:sym typeface="+mn-lt"/>
              </a:rPr>
              <a:t>是谁都可以</a:t>
            </a:r>
            <a:r>
              <a:rPr lang="zh-CN" sz="2400" b="1" dirty="0" smtClean="0">
                <a:solidFill>
                  <a:schemeClr val="bg1"/>
                </a:solidFill>
                <a:cs typeface="+mn-ea"/>
                <a:sym typeface="+mn-lt"/>
              </a:rPr>
              <a:t>在</a:t>
            </a:r>
            <a:r>
              <a:rPr lang="zh-CN" sz="2400" b="1" dirty="0">
                <a:solidFill>
                  <a:schemeClr val="bg1"/>
                </a:solidFill>
                <a:cs typeface="+mn-ea"/>
                <a:sym typeface="+mn-lt"/>
              </a:rPr>
              <a:t>上课的时候把我赶下讲台？</a:t>
            </a:r>
          </a:p>
        </p:txBody>
      </p:sp>
      <p:sp>
        <p:nvSpPr>
          <p:cNvPr id="21" name="矩形 20"/>
          <p:cNvSpPr/>
          <p:nvPr/>
        </p:nvSpPr>
        <p:spPr>
          <a:xfrm>
            <a:off x="5621020" y="4674235"/>
            <a:ext cx="7049135"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10" name="组合 9"/>
          <p:cNvGrpSpPr/>
          <p:nvPr/>
        </p:nvGrpSpPr>
        <p:grpSpPr>
          <a:xfrm>
            <a:off x="4615664" y="960506"/>
            <a:ext cx="9102718" cy="0"/>
            <a:chOff x="4615664" y="960506"/>
            <a:chExt cx="9102718" cy="0"/>
          </a:xfrm>
        </p:grpSpPr>
        <p:cxnSp>
          <p:nvCxnSpPr>
            <p:cNvPr id="12"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670" y="-27305"/>
            <a:ext cx="18291175" cy="4929063"/>
          </a:xfrm>
          <a:prstGeom prst="rect">
            <a:avLst/>
          </a:prstGeom>
          <a:solidFill>
            <a:srgbClr val="52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Text Placeholder 33"/>
          <p:cNvSpPr txBox="1"/>
          <p:nvPr/>
        </p:nvSpPr>
        <p:spPr>
          <a:xfrm>
            <a:off x="10292080" y="3036570"/>
            <a:ext cx="4031615" cy="1697355"/>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sz="6600" spc="1500" dirty="0">
                <a:solidFill>
                  <a:schemeClr val="bg1"/>
                </a:solidFill>
                <a:uFillTx/>
                <a:latin typeface="+mn-lt"/>
                <a:ea typeface="+mn-ea"/>
                <a:cs typeface="+mn-ea"/>
                <a:sym typeface="+mn-lt"/>
              </a:rPr>
              <a:t>授  权</a:t>
            </a:r>
            <a:endParaRPr lang="zh-CN" sz="4800" dirty="0">
              <a:solidFill>
                <a:schemeClr val="bg1"/>
              </a:solidFill>
              <a:latin typeface="+mn-lt"/>
              <a:ea typeface="+mn-ea"/>
              <a:cs typeface="+mn-ea"/>
              <a:sym typeface="+mn-lt"/>
            </a:endParaRPr>
          </a:p>
          <a:p>
            <a:pPr algn="ctr">
              <a:lnSpc>
                <a:spcPct val="100000"/>
              </a:lnSpc>
            </a:pPr>
            <a:r>
              <a:rPr lang="en-US" altLang="zh-CN" sz="3200" dirty="0">
                <a:solidFill>
                  <a:schemeClr val="bg1"/>
                </a:solidFill>
                <a:latin typeface="+mn-lt"/>
                <a:ea typeface="+mn-ea"/>
                <a:cs typeface="+mn-ea"/>
                <a:sym typeface="+mn-lt"/>
              </a:rPr>
              <a:t>authorization</a:t>
            </a:r>
          </a:p>
        </p:txBody>
      </p:sp>
      <p:sp>
        <p:nvSpPr>
          <p:cNvPr id="16" name="TextBox 40"/>
          <p:cNvSpPr txBox="1"/>
          <p:nvPr/>
        </p:nvSpPr>
        <p:spPr>
          <a:xfrm>
            <a:off x="7264099" y="5145087"/>
            <a:ext cx="9082287" cy="1384995"/>
          </a:xfrm>
          <a:prstGeom prst="rect">
            <a:avLst/>
          </a:prstGeom>
          <a:noFill/>
        </p:spPr>
        <p:txBody>
          <a:bodyPr wrap="square" rtlCol="0">
            <a:spAutoFit/>
          </a:bodyPr>
          <a:lstStyle/>
          <a:p>
            <a:pPr defTabSz="1371600"/>
            <a:r>
              <a:rPr lang="zh-CN" altLang="en-US" sz="2800" b="1" smtClean="0">
                <a:cs typeface="+mn-ea"/>
                <a:sym typeface="+mn-lt"/>
              </a:rPr>
              <a:t>       基</a:t>
            </a:r>
            <a:r>
              <a:rPr lang="zh-CN" altLang="en-US" sz="2800" b="1">
                <a:cs typeface="+mn-ea"/>
                <a:sym typeface="+mn-lt"/>
              </a:rPr>
              <a:t>于</a:t>
            </a:r>
            <a:r>
              <a:rPr lang="zh-CN" altLang="en-US" sz="2800" b="1" smtClean="0">
                <a:cs typeface="+mn-ea"/>
                <a:sym typeface="+mn-lt"/>
              </a:rPr>
              <a:t>完成某项任务</a:t>
            </a:r>
            <a:r>
              <a:rPr lang="en-US" altLang="zh-CN" sz="2800" b="1" smtClean="0">
                <a:cs typeface="+mn-ea"/>
                <a:sym typeface="+mn-lt"/>
              </a:rPr>
              <a:t>/</a:t>
            </a:r>
            <a:r>
              <a:rPr lang="zh-CN" altLang="en-US" sz="2800" b="1" smtClean="0">
                <a:cs typeface="+mn-ea"/>
                <a:sym typeface="+mn-lt"/>
              </a:rPr>
              <a:t>工作的目的，而赋予他人权力</a:t>
            </a:r>
            <a:r>
              <a:rPr lang="en-US" altLang="zh-CN" sz="2800" b="1" smtClean="0">
                <a:cs typeface="+mn-ea"/>
                <a:sym typeface="+mn-lt"/>
              </a:rPr>
              <a:t>/</a:t>
            </a:r>
            <a:r>
              <a:rPr lang="zh-CN" altLang="en-US" sz="2800" b="1" smtClean="0">
                <a:cs typeface="+mn-ea"/>
                <a:sym typeface="+mn-lt"/>
              </a:rPr>
              <a:t>权利的行为过程</a:t>
            </a:r>
            <a:endParaRPr lang="en-US" altLang="zh-CN" sz="2800" b="1" smtClean="0">
              <a:cs typeface="+mn-ea"/>
              <a:sym typeface="+mn-lt"/>
            </a:endParaRPr>
          </a:p>
          <a:p>
            <a:pPr defTabSz="1371600"/>
            <a:endParaRPr lang="en-US" altLang="zh-CN" sz="2800" b="1" smtClean="0">
              <a:cs typeface="+mn-ea"/>
              <a:sym typeface="+mn-lt"/>
            </a:endParaRPr>
          </a:p>
        </p:txBody>
      </p:sp>
      <p:pic>
        <p:nvPicPr>
          <p:cNvPr id="4" name="图片 3" descr="timg (18)"/>
          <p:cNvPicPr>
            <a:picLocks noChangeAspect="1"/>
          </p:cNvPicPr>
          <p:nvPr/>
        </p:nvPicPr>
        <p:blipFill>
          <a:blip r:embed="rId2" cstate="print"/>
          <a:srcRect l="25002" t="19393" r="23925" b="25114"/>
          <a:stretch>
            <a:fillRect/>
          </a:stretch>
        </p:blipFill>
        <p:spPr>
          <a:xfrm>
            <a:off x="1898015" y="1849755"/>
            <a:ext cx="5076825" cy="5541010"/>
          </a:xfrm>
          <a:prstGeom prst="roundRect">
            <a:avLst/>
          </a:prstGeom>
          <a:ln w="57150">
            <a:solidFill>
              <a:schemeClr val="tx1"/>
            </a:solidFill>
          </a:ln>
        </p:spPr>
      </p:pic>
      <p:sp>
        <p:nvSpPr>
          <p:cNvPr id="3" name="矩形 2"/>
          <p:cNvSpPr/>
          <p:nvPr/>
        </p:nvSpPr>
        <p:spPr>
          <a:xfrm>
            <a:off x="7233242" y="6920637"/>
            <a:ext cx="4216601" cy="2862322"/>
          </a:xfrm>
          <a:prstGeom prst="rect">
            <a:avLst/>
          </a:prstGeom>
        </p:spPr>
        <p:txBody>
          <a:bodyPr wrap="square">
            <a:spAutoFit/>
          </a:bodyPr>
          <a:lstStyle/>
          <a:p>
            <a:pPr defTabSz="1371600"/>
            <a:r>
              <a:rPr lang="en-US" altLang="zh-CN" b="1" smtClean="0">
                <a:cs typeface="+mn-ea"/>
                <a:sym typeface="+mn-lt"/>
              </a:rPr>
              <a:t>1</a:t>
            </a:r>
            <a:r>
              <a:rPr lang="zh-CN" altLang="en-US" b="1" smtClean="0">
                <a:cs typeface="+mn-ea"/>
                <a:sym typeface="+mn-lt"/>
              </a:rPr>
              <a:t>、为</a:t>
            </a:r>
            <a:r>
              <a:rPr lang="zh-CN" altLang="en-US" b="1">
                <a:cs typeface="+mn-ea"/>
                <a:sym typeface="+mn-lt"/>
              </a:rPr>
              <a:t>什么要授权</a:t>
            </a:r>
            <a:r>
              <a:rPr lang="zh-CN" altLang="en-US" b="1" smtClean="0">
                <a:cs typeface="+mn-ea"/>
                <a:sym typeface="+mn-lt"/>
              </a:rPr>
              <a:t>？</a:t>
            </a:r>
            <a:endParaRPr lang="en-US" altLang="zh-CN" b="1" smtClean="0">
              <a:cs typeface="+mn-ea"/>
              <a:sym typeface="+mn-lt"/>
            </a:endParaRPr>
          </a:p>
          <a:p>
            <a:pPr defTabSz="1371600"/>
            <a:endParaRPr lang="en-US" altLang="zh-CN" b="1" smtClean="0">
              <a:cs typeface="+mn-ea"/>
              <a:sym typeface="+mn-lt"/>
            </a:endParaRPr>
          </a:p>
          <a:p>
            <a:pPr defTabSz="1371600"/>
            <a:r>
              <a:rPr lang="en-US" altLang="zh-CN" b="1" smtClean="0">
                <a:cs typeface="+mn-ea"/>
                <a:sym typeface="+mn-lt"/>
              </a:rPr>
              <a:t>2</a:t>
            </a:r>
            <a:r>
              <a:rPr lang="zh-CN" altLang="en-US" b="1" smtClean="0">
                <a:cs typeface="+mn-ea"/>
                <a:sym typeface="+mn-lt"/>
              </a:rPr>
              <a:t>、谁</a:t>
            </a:r>
            <a:r>
              <a:rPr lang="zh-CN" altLang="en-US" b="1">
                <a:cs typeface="+mn-ea"/>
                <a:sym typeface="+mn-lt"/>
              </a:rPr>
              <a:t>可以授权</a:t>
            </a:r>
            <a:r>
              <a:rPr lang="zh-CN" altLang="en-US" b="1" smtClean="0">
                <a:cs typeface="+mn-ea"/>
                <a:sym typeface="+mn-lt"/>
              </a:rPr>
              <a:t>？</a:t>
            </a:r>
            <a:endParaRPr lang="en-US" altLang="zh-CN" b="1" smtClean="0">
              <a:cs typeface="+mn-ea"/>
              <a:sym typeface="+mn-lt"/>
            </a:endParaRPr>
          </a:p>
          <a:p>
            <a:pPr defTabSz="1371600"/>
            <a:endParaRPr lang="en-US" altLang="zh-CN" b="1">
              <a:cs typeface="+mn-ea"/>
              <a:sym typeface="+mn-lt"/>
            </a:endParaRPr>
          </a:p>
          <a:p>
            <a:pPr defTabSz="1371600"/>
            <a:r>
              <a:rPr lang="en-US" altLang="zh-CN" b="1" smtClean="0">
                <a:cs typeface="+mn-ea"/>
                <a:sym typeface="+mn-lt"/>
              </a:rPr>
              <a:t>3</a:t>
            </a:r>
            <a:r>
              <a:rPr lang="zh-CN" altLang="en-US" b="1" smtClean="0">
                <a:cs typeface="+mn-ea"/>
                <a:sym typeface="+mn-lt"/>
              </a:rPr>
              <a:t>、怎样授</a:t>
            </a:r>
            <a:r>
              <a:rPr lang="zh-CN" altLang="en-US" b="1">
                <a:cs typeface="+mn-ea"/>
                <a:sym typeface="+mn-lt"/>
              </a:rPr>
              <a:t>权？</a:t>
            </a:r>
            <a:endParaRPr lang="zh-CN" altLang="zh-CN" b="1" dirty="0">
              <a:cs typeface="+mn-ea"/>
              <a:sym typeface="+mn-lt"/>
            </a:endParaRPr>
          </a:p>
        </p:txBody>
      </p:sp>
      <p:sp>
        <p:nvSpPr>
          <p:cNvPr id="5" name="文本框 4"/>
          <p:cNvSpPr txBox="1"/>
          <p:nvPr/>
        </p:nvSpPr>
        <p:spPr>
          <a:xfrm>
            <a:off x="11377835" y="6873855"/>
            <a:ext cx="6624736" cy="2862322"/>
          </a:xfrm>
          <a:prstGeom prst="rect">
            <a:avLst/>
          </a:prstGeom>
          <a:solidFill>
            <a:srgbClr val="92D050"/>
          </a:solidFill>
        </p:spPr>
        <p:txBody>
          <a:bodyPr wrap="square" rtlCol="0">
            <a:spAutoFit/>
          </a:bodyPr>
          <a:lstStyle/>
          <a:p>
            <a:r>
              <a:rPr lang="zh-CN" altLang="en-US" dirty="0" smtClean="0"/>
              <a:t>名分</a:t>
            </a:r>
            <a:r>
              <a:rPr lang="en-US" altLang="zh-CN" dirty="0" smtClean="0"/>
              <a:t>——</a:t>
            </a:r>
            <a:r>
              <a:rPr lang="zh-CN" altLang="en-US" dirty="0" smtClean="0"/>
              <a:t>合</a:t>
            </a:r>
            <a:r>
              <a:rPr lang="zh-CN" altLang="en-US" dirty="0" smtClean="0"/>
              <a:t>法地位</a:t>
            </a:r>
            <a:endParaRPr lang="en-US" altLang="zh-CN" dirty="0" smtClean="0"/>
          </a:p>
          <a:p>
            <a:endParaRPr lang="en-US" altLang="zh-CN" dirty="0" smtClean="0"/>
          </a:p>
          <a:p>
            <a:r>
              <a:rPr lang="zh-CN" altLang="en-US" dirty="0"/>
              <a:t>责</a:t>
            </a:r>
            <a:r>
              <a:rPr lang="zh-CN" altLang="en-US" dirty="0" smtClean="0"/>
              <a:t>任人</a:t>
            </a:r>
            <a:r>
              <a:rPr lang="en-US" altLang="zh-CN" dirty="0" smtClean="0"/>
              <a:t>/</a:t>
            </a:r>
            <a:r>
              <a:rPr lang="zh-CN" altLang="en-US" dirty="0" smtClean="0"/>
              <a:t>管理人</a:t>
            </a:r>
            <a:r>
              <a:rPr lang="en-US" altLang="zh-CN" dirty="0" smtClean="0"/>
              <a:t>——</a:t>
            </a:r>
            <a:r>
              <a:rPr lang="zh-CN" altLang="en-US" dirty="0"/>
              <a:t>授</a:t>
            </a:r>
            <a:r>
              <a:rPr lang="zh-CN" altLang="en-US" dirty="0" smtClean="0"/>
              <a:t>权无效</a:t>
            </a:r>
            <a:endParaRPr lang="en-US" altLang="zh-CN" dirty="0" smtClean="0"/>
          </a:p>
          <a:p>
            <a:endParaRPr lang="en-US" altLang="zh-CN" dirty="0" smtClean="0"/>
          </a:p>
          <a:p>
            <a:r>
              <a:rPr lang="zh-CN" altLang="en-US" dirty="0"/>
              <a:t>法</a:t>
            </a:r>
            <a:r>
              <a:rPr lang="zh-CN" altLang="en-US" dirty="0" smtClean="0"/>
              <a:t>律规定</a:t>
            </a:r>
            <a:r>
              <a:rPr lang="en-US" altLang="zh-CN" dirty="0" smtClean="0"/>
              <a:t>——</a:t>
            </a:r>
            <a:r>
              <a:rPr lang="zh-CN" altLang="en-US" dirty="0"/>
              <a:t>委</a:t>
            </a:r>
            <a:r>
              <a:rPr lang="zh-CN" altLang="en-US" dirty="0" smtClean="0"/>
              <a:t>托（书面</a:t>
            </a:r>
            <a:r>
              <a:rPr lang="en-US" altLang="zh-CN" dirty="0" smtClean="0"/>
              <a:t>/</a:t>
            </a:r>
            <a:r>
              <a:rPr lang="zh-CN" altLang="en-US" dirty="0" smtClean="0"/>
              <a:t>口头）</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0" fill="hold"/>
                                        <p:tgtEl>
                                          <p:spTgt spid="5"/>
                                        </p:tgtEl>
                                        <p:attrNameLst>
                                          <p:attrName>ppt_x</p:attrName>
                                        </p:attrNameLst>
                                      </p:cBhvr>
                                      <p:tavLst>
                                        <p:tav tm="0">
                                          <p:val>
                                            <p:strVal val="#ppt_x"/>
                                          </p:val>
                                        </p:tav>
                                        <p:tav tm="100000">
                                          <p:val>
                                            <p:strVal val="#ppt_x"/>
                                          </p:val>
                                        </p:tav>
                                      </p:tavLst>
                                    </p:anim>
                                    <p:anim calcmode="lin" valueType="num">
                                      <p:cBhvr additive="base">
                                        <p:cTn id="25"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uiExpand="1"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文本框 79"/>
          <p:cNvSpPr txBox="1"/>
          <p:nvPr/>
        </p:nvSpPr>
        <p:spPr>
          <a:xfrm>
            <a:off x="6553301" y="623008"/>
            <a:ext cx="5184574" cy="768350"/>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4400" b="1" dirty="0">
                <a:solidFill>
                  <a:srgbClr val="525068"/>
                </a:solidFill>
                <a:latin typeface="+mn-lt"/>
                <a:ea typeface="+mn-ea"/>
                <a:cs typeface="+mn-ea"/>
                <a:sym typeface="+mn-lt"/>
              </a:rPr>
              <a:t>授权路径</a:t>
            </a:r>
            <a:r>
              <a:rPr lang="en-US" altLang="zh-CN" sz="4400" b="1" dirty="0">
                <a:solidFill>
                  <a:srgbClr val="525068"/>
                </a:solidFill>
                <a:latin typeface="+mn-lt"/>
                <a:ea typeface="+mn-ea"/>
                <a:cs typeface="+mn-ea"/>
                <a:sym typeface="+mn-lt"/>
              </a:rPr>
              <a:t>·</a:t>
            </a:r>
            <a:r>
              <a:rPr lang="zh-CN" altLang="en-US" sz="4400" b="1" dirty="0">
                <a:solidFill>
                  <a:srgbClr val="525068"/>
                </a:solidFill>
                <a:latin typeface="+mn-lt"/>
                <a:ea typeface="+mn-ea"/>
                <a:cs typeface="+mn-ea"/>
                <a:sym typeface="+mn-lt"/>
              </a:rPr>
              <a:t>权源</a:t>
            </a:r>
          </a:p>
        </p:txBody>
      </p:sp>
      <p:grpSp>
        <p:nvGrpSpPr>
          <p:cNvPr id="38" name="组合 37"/>
          <p:cNvGrpSpPr/>
          <p:nvPr/>
        </p:nvGrpSpPr>
        <p:grpSpPr>
          <a:xfrm>
            <a:off x="4615664" y="960506"/>
            <a:ext cx="9102718" cy="0"/>
            <a:chOff x="4615664" y="960506"/>
            <a:chExt cx="9102718" cy="0"/>
          </a:xfrm>
        </p:grpSpPr>
        <p:cxnSp>
          <p:nvCxnSpPr>
            <p:cNvPr id="39"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3" name="图片 2" descr="CmQUNlZJfaSELgwOAAAAAA2nfek673228454"/>
          <p:cNvPicPr>
            <a:picLocks noChangeAspect="1"/>
          </p:cNvPicPr>
          <p:nvPr/>
        </p:nvPicPr>
        <p:blipFill>
          <a:blip r:embed="rId2" cstate="print"/>
          <a:srcRect t="16076"/>
          <a:stretch>
            <a:fillRect/>
          </a:stretch>
        </p:blipFill>
        <p:spPr>
          <a:xfrm>
            <a:off x="448945" y="3514725"/>
            <a:ext cx="2618105" cy="2929255"/>
          </a:xfrm>
          <a:prstGeom prst="roundRect">
            <a:avLst/>
          </a:prstGeom>
          <a:ln w="57150">
            <a:solidFill>
              <a:srgbClr val="63617D"/>
            </a:solidFill>
          </a:ln>
        </p:spPr>
      </p:pic>
      <p:pic>
        <p:nvPicPr>
          <p:cNvPr id="7" name="图片 6" descr="timg (5)"/>
          <p:cNvPicPr>
            <a:picLocks noChangeAspect="1"/>
          </p:cNvPicPr>
          <p:nvPr/>
        </p:nvPicPr>
        <p:blipFill>
          <a:blip r:embed="rId3" cstate="print"/>
          <a:srcRect t="9864" b="13114"/>
          <a:stretch>
            <a:fillRect/>
          </a:stretch>
        </p:blipFill>
        <p:spPr>
          <a:xfrm>
            <a:off x="7985760" y="3484245"/>
            <a:ext cx="2701290" cy="2950210"/>
          </a:xfrm>
          <a:prstGeom prst="roundRect">
            <a:avLst/>
          </a:prstGeom>
          <a:solidFill>
            <a:schemeClr val="accent1"/>
          </a:solidFill>
          <a:ln w="57150">
            <a:solidFill>
              <a:srgbClr val="63617D"/>
            </a:solidFill>
          </a:ln>
        </p:spPr>
      </p:pic>
      <p:pic>
        <p:nvPicPr>
          <p:cNvPr id="8" name="图片 7" descr="timg (6)"/>
          <p:cNvPicPr>
            <a:picLocks noChangeAspect="1"/>
          </p:cNvPicPr>
          <p:nvPr/>
        </p:nvPicPr>
        <p:blipFill>
          <a:blip r:embed="rId4" cstate="print"/>
          <a:stretch>
            <a:fillRect/>
          </a:stretch>
        </p:blipFill>
        <p:spPr>
          <a:xfrm>
            <a:off x="11603990" y="3495040"/>
            <a:ext cx="2614295" cy="2928620"/>
          </a:xfrm>
          <a:prstGeom prst="roundRect">
            <a:avLst/>
          </a:prstGeom>
          <a:ln w="57150">
            <a:solidFill>
              <a:srgbClr val="63617D"/>
            </a:solidFill>
          </a:ln>
        </p:spPr>
      </p:pic>
      <p:pic>
        <p:nvPicPr>
          <p:cNvPr id="9" name="图片 8" descr="timg (7)"/>
          <p:cNvPicPr>
            <a:picLocks noChangeAspect="1"/>
          </p:cNvPicPr>
          <p:nvPr/>
        </p:nvPicPr>
        <p:blipFill>
          <a:blip r:embed="rId5" cstate="print"/>
          <a:srcRect l="36095"/>
          <a:stretch>
            <a:fillRect/>
          </a:stretch>
        </p:blipFill>
        <p:spPr>
          <a:xfrm>
            <a:off x="15046960" y="3510915"/>
            <a:ext cx="2676525" cy="2912745"/>
          </a:xfrm>
          <a:prstGeom prst="roundRect">
            <a:avLst/>
          </a:prstGeom>
          <a:ln w="57150">
            <a:solidFill>
              <a:srgbClr val="63617D"/>
            </a:solidFill>
          </a:ln>
        </p:spPr>
      </p:pic>
      <p:sp>
        <p:nvSpPr>
          <p:cNvPr id="14" name="文本框 13"/>
          <p:cNvSpPr txBox="1"/>
          <p:nvPr/>
        </p:nvSpPr>
        <p:spPr>
          <a:xfrm>
            <a:off x="252730" y="7472045"/>
            <a:ext cx="2912745" cy="1198880"/>
          </a:xfrm>
          <a:prstGeom prst="rect">
            <a:avLst/>
          </a:prstGeom>
          <a:noFill/>
        </p:spPr>
        <p:txBody>
          <a:bodyPr wrap="square" rtlCol="0">
            <a:spAutoFit/>
          </a:bodyPr>
          <a:lstStyle/>
          <a:p>
            <a:pPr algn="ctr"/>
            <a:r>
              <a:rPr lang="zh-CN" altLang="en-US" b="1">
                <a:solidFill>
                  <a:srgbClr val="525068"/>
                </a:solidFill>
              </a:rPr>
              <a:t>义务教育法</a:t>
            </a:r>
          </a:p>
          <a:p>
            <a:pPr algn="ctr"/>
            <a:r>
              <a:rPr lang="zh-CN" altLang="en-US" b="1">
                <a:solidFill>
                  <a:srgbClr val="525068"/>
                </a:solidFill>
              </a:rPr>
              <a:t>第</a:t>
            </a:r>
            <a:r>
              <a:rPr lang="en-US" altLang="zh-CN" b="1">
                <a:solidFill>
                  <a:srgbClr val="525068"/>
                </a:solidFill>
              </a:rPr>
              <a:t>26</a:t>
            </a:r>
            <a:r>
              <a:rPr lang="zh-CN" altLang="en-US" b="1">
                <a:solidFill>
                  <a:srgbClr val="525068"/>
                </a:solidFill>
              </a:rPr>
              <a:t>条</a:t>
            </a:r>
          </a:p>
        </p:txBody>
      </p:sp>
      <p:sp>
        <p:nvSpPr>
          <p:cNvPr id="15" name="文本框 14"/>
          <p:cNvSpPr txBox="1"/>
          <p:nvPr/>
        </p:nvSpPr>
        <p:spPr>
          <a:xfrm>
            <a:off x="8047990" y="7433310"/>
            <a:ext cx="2912745" cy="1198880"/>
          </a:xfrm>
          <a:prstGeom prst="rect">
            <a:avLst/>
          </a:prstGeom>
          <a:noFill/>
        </p:spPr>
        <p:txBody>
          <a:bodyPr wrap="square" rtlCol="0">
            <a:spAutoFit/>
          </a:bodyPr>
          <a:lstStyle/>
          <a:p>
            <a:pPr algn="ctr"/>
            <a:r>
              <a:rPr lang="zh-CN" b="1">
                <a:solidFill>
                  <a:srgbClr val="525068"/>
                </a:solidFill>
              </a:rPr>
              <a:t>校长</a:t>
            </a:r>
          </a:p>
          <a:p>
            <a:pPr algn="ctr"/>
            <a:r>
              <a:rPr lang="zh-CN" b="1">
                <a:solidFill>
                  <a:srgbClr val="525068"/>
                </a:solidFill>
              </a:rPr>
              <a:t>全面负责</a:t>
            </a:r>
          </a:p>
        </p:txBody>
      </p:sp>
      <p:sp>
        <p:nvSpPr>
          <p:cNvPr id="16" name="文本框 15"/>
          <p:cNvSpPr txBox="1"/>
          <p:nvPr/>
        </p:nvSpPr>
        <p:spPr>
          <a:xfrm>
            <a:off x="11603990" y="7505065"/>
            <a:ext cx="2912745" cy="1198880"/>
          </a:xfrm>
          <a:prstGeom prst="rect">
            <a:avLst/>
          </a:prstGeom>
          <a:noFill/>
        </p:spPr>
        <p:txBody>
          <a:bodyPr wrap="square" rtlCol="0">
            <a:spAutoFit/>
          </a:bodyPr>
          <a:lstStyle/>
          <a:p>
            <a:pPr algn="ctr"/>
            <a:r>
              <a:rPr lang="zh-CN" b="1">
                <a:solidFill>
                  <a:srgbClr val="525068"/>
                </a:solidFill>
              </a:rPr>
              <a:t>教师</a:t>
            </a:r>
          </a:p>
          <a:p>
            <a:pPr algn="ctr"/>
            <a:r>
              <a:rPr lang="zh-CN" b="1">
                <a:solidFill>
                  <a:srgbClr val="525068"/>
                </a:solidFill>
              </a:rPr>
              <a:t>具体执行</a:t>
            </a:r>
          </a:p>
        </p:txBody>
      </p:sp>
      <p:sp>
        <p:nvSpPr>
          <p:cNvPr id="17" name="文本框 16"/>
          <p:cNvSpPr txBox="1"/>
          <p:nvPr/>
        </p:nvSpPr>
        <p:spPr>
          <a:xfrm>
            <a:off x="15434310" y="7505065"/>
            <a:ext cx="2912745" cy="1198880"/>
          </a:xfrm>
          <a:prstGeom prst="rect">
            <a:avLst/>
          </a:prstGeom>
          <a:noFill/>
        </p:spPr>
        <p:txBody>
          <a:bodyPr wrap="square" rtlCol="0">
            <a:spAutoFit/>
          </a:bodyPr>
          <a:lstStyle/>
          <a:p>
            <a:pPr algn="ctr"/>
            <a:r>
              <a:rPr lang="zh-CN" b="1">
                <a:solidFill>
                  <a:srgbClr val="525068"/>
                </a:solidFill>
              </a:rPr>
              <a:t>我（律师）</a:t>
            </a:r>
          </a:p>
          <a:p>
            <a:pPr algn="ctr"/>
            <a:r>
              <a:rPr lang="zh-CN" b="1">
                <a:solidFill>
                  <a:srgbClr val="525068"/>
                </a:solidFill>
              </a:rPr>
              <a:t>临时授课</a:t>
            </a:r>
          </a:p>
        </p:txBody>
      </p:sp>
      <p:sp>
        <p:nvSpPr>
          <p:cNvPr id="23" name="文本框 22"/>
          <p:cNvSpPr txBox="1"/>
          <p:nvPr/>
        </p:nvSpPr>
        <p:spPr>
          <a:xfrm>
            <a:off x="10812145" y="7256780"/>
            <a:ext cx="1100455" cy="521970"/>
          </a:xfrm>
          <a:prstGeom prst="rect">
            <a:avLst/>
          </a:prstGeom>
          <a:noFill/>
        </p:spPr>
        <p:txBody>
          <a:bodyPr wrap="square" rtlCol="0">
            <a:spAutoFit/>
          </a:bodyPr>
          <a:lstStyle/>
          <a:p>
            <a:r>
              <a:rPr lang="zh-CN" altLang="en-US" sz="2800" b="1">
                <a:solidFill>
                  <a:srgbClr val="525068"/>
                </a:solidFill>
              </a:rPr>
              <a:t>授权</a:t>
            </a:r>
          </a:p>
        </p:txBody>
      </p:sp>
      <p:sp>
        <p:nvSpPr>
          <p:cNvPr id="24" name="文本框 23"/>
          <p:cNvSpPr txBox="1"/>
          <p:nvPr/>
        </p:nvSpPr>
        <p:spPr>
          <a:xfrm>
            <a:off x="3253105" y="7328535"/>
            <a:ext cx="1100455" cy="521970"/>
          </a:xfrm>
          <a:prstGeom prst="rect">
            <a:avLst/>
          </a:prstGeom>
          <a:noFill/>
        </p:spPr>
        <p:txBody>
          <a:bodyPr wrap="square" rtlCol="0">
            <a:spAutoFit/>
          </a:bodyPr>
          <a:lstStyle/>
          <a:p>
            <a:r>
              <a:rPr lang="zh-CN" altLang="en-US" sz="2800" b="1">
                <a:solidFill>
                  <a:srgbClr val="525068"/>
                </a:solidFill>
              </a:rPr>
              <a:t>授权</a:t>
            </a:r>
          </a:p>
        </p:txBody>
      </p:sp>
      <p:sp>
        <p:nvSpPr>
          <p:cNvPr id="25" name="文本框 24"/>
          <p:cNvSpPr txBox="1"/>
          <p:nvPr/>
        </p:nvSpPr>
        <p:spPr>
          <a:xfrm>
            <a:off x="14218285" y="7256780"/>
            <a:ext cx="1100455" cy="521970"/>
          </a:xfrm>
          <a:prstGeom prst="rect">
            <a:avLst/>
          </a:prstGeom>
          <a:noFill/>
        </p:spPr>
        <p:txBody>
          <a:bodyPr wrap="square" rtlCol="0">
            <a:spAutoFit/>
          </a:bodyPr>
          <a:lstStyle/>
          <a:p>
            <a:r>
              <a:rPr lang="zh-CN" altLang="en-US" sz="2800" b="1">
                <a:solidFill>
                  <a:srgbClr val="525068"/>
                </a:solidFill>
              </a:rPr>
              <a:t>授权</a:t>
            </a:r>
          </a:p>
        </p:txBody>
      </p:sp>
      <p:pic>
        <p:nvPicPr>
          <p:cNvPr id="2" name="图片 1" descr="timg (14)"/>
          <p:cNvPicPr>
            <a:picLocks noChangeAspect="1"/>
          </p:cNvPicPr>
          <p:nvPr/>
        </p:nvPicPr>
        <p:blipFill>
          <a:blip r:embed="rId6" cstate="print"/>
          <a:srcRect t="8648" r="21989" b="16283"/>
          <a:stretch>
            <a:fillRect/>
          </a:stretch>
        </p:blipFill>
        <p:spPr>
          <a:xfrm>
            <a:off x="4171315" y="3483610"/>
            <a:ext cx="2764155" cy="2960370"/>
          </a:xfrm>
          <a:prstGeom prst="roundRect">
            <a:avLst/>
          </a:prstGeom>
          <a:ln w="57150">
            <a:solidFill>
              <a:srgbClr val="63617D"/>
            </a:solidFill>
          </a:ln>
          <a:effectLst/>
        </p:spPr>
      </p:pic>
      <p:sp>
        <p:nvSpPr>
          <p:cNvPr id="4" name="文本框 3"/>
          <p:cNvSpPr txBox="1"/>
          <p:nvPr/>
        </p:nvSpPr>
        <p:spPr>
          <a:xfrm>
            <a:off x="4265930" y="7433310"/>
            <a:ext cx="2912745" cy="1198880"/>
          </a:xfrm>
          <a:prstGeom prst="rect">
            <a:avLst/>
          </a:prstGeom>
          <a:noFill/>
        </p:spPr>
        <p:txBody>
          <a:bodyPr wrap="square" rtlCol="0">
            <a:spAutoFit/>
          </a:bodyPr>
          <a:lstStyle/>
          <a:p>
            <a:pPr algn="ctr"/>
            <a:r>
              <a:rPr lang="zh-CN" altLang="en-US" b="1">
                <a:solidFill>
                  <a:srgbClr val="525068"/>
                </a:solidFill>
              </a:rPr>
              <a:t>教育部门</a:t>
            </a:r>
          </a:p>
          <a:p>
            <a:pPr algn="ctr"/>
            <a:r>
              <a:rPr lang="zh-CN" altLang="en-US" b="1">
                <a:solidFill>
                  <a:srgbClr val="525068"/>
                </a:solidFill>
              </a:rPr>
              <a:t>（教育局）</a:t>
            </a:r>
          </a:p>
        </p:txBody>
      </p:sp>
      <p:sp>
        <p:nvSpPr>
          <p:cNvPr id="5" name="文本框 4"/>
          <p:cNvSpPr txBox="1"/>
          <p:nvPr/>
        </p:nvSpPr>
        <p:spPr>
          <a:xfrm>
            <a:off x="7178675" y="7256780"/>
            <a:ext cx="1100455" cy="521970"/>
          </a:xfrm>
          <a:prstGeom prst="rect">
            <a:avLst/>
          </a:prstGeom>
          <a:noFill/>
        </p:spPr>
        <p:txBody>
          <a:bodyPr wrap="square" rtlCol="0">
            <a:spAutoFit/>
          </a:bodyPr>
          <a:lstStyle/>
          <a:p>
            <a:r>
              <a:rPr lang="zh-CN" altLang="en-US" sz="2800" b="1">
                <a:solidFill>
                  <a:srgbClr val="525068"/>
                </a:solidFill>
              </a:rPr>
              <a:t>聘任</a:t>
            </a:r>
          </a:p>
        </p:txBody>
      </p:sp>
      <p:cxnSp>
        <p:nvCxnSpPr>
          <p:cNvPr id="6" name="直接箭头连接符 5"/>
          <p:cNvCxnSpPr/>
          <p:nvPr/>
        </p:nvCxnSpPr>
        <p:spPr>
          <a:xfrm flipV="1">
            <a:off x="2913380" y="8092440"/>
            <a:ext cx="1779778" cy="35166"/>
          </a:xfrm>
          <a:prstGeom prst="straightConnector1">
            <a:avLst/>
          </a:prstGeom>
          <a:ln w="57150">
            <a:tailEnd type="arrow"/>
          </a:ln>
          <a:effectLst>
            <a:outerShdw blurRad="50800" dist="50800" dir="5400000" sx="20000" sy="20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6750050" y="8057515"/>
            <a:ext cx="1779778" cy="35166"/>
          </a:xfrm>
          <a:prstGeom prst="straightConnector1">
            <a:avLst/>
          </a:prstGeom>
          <a:ln w="57150">
            <a:tailEnd type="arrow"/>
          </a:ln>
          <a:effectLst>
            <a:outerShdw blurRad="50800" dist="50800" dir="5400000" sx="20000" sy="20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10472420" y="8086725"/>
            <a:ext cx="1779778" cy="35166"/>
          </a:xfrm>
          <a:prstGeom prst="straightConnector1">
            <a:avLst/>
          </a:prstGeom>
          <a:ln w="57150">
            <a:tailEnd type="arrow"/>
          </a:ln>
          <a:effectLst>
            <a:outerShdw blurRad="50800" dist="50800" dir="5400000" sx="20000" sy="20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13947140" y="8075930"/>
            <a:ext cx="1779778" cy="35166"/>
          </a:xfrm>
          <a:prstGeom prst="straightConnector1">
            <a:avLst/>
          </a:prstGeom>
          <a:ln w="57150">
            <a:tailEnd type="arrow"/>
          </a:ln>
          <a:effectLst>
            <a:outerShdw blurRad="50800" dist="50800" dir="5400000" sx="20000" sy="20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2000"/>
                                        <p:tgtEl>
                                          <p:spTgt spid="2"/>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par>
                                <p:cTn id="26" presetID="3"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in)">
                                      <p:cBhvr>
                                        <p:cTn id="33" dur="2000"/>
                                        <p:tgtEl>
                                          <p:spTgt spid="7"/>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par>
                                <p:cTn id="43" presetID="22" presetClass="entr" presetSubtype="4"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ox(in)">
                                      <p:cBhvr>
                                        <p:cTn id="50" dur="2000"/>
                                        <p:tgtEl>
                                          <p:spTgt spid="8"/>
                                        </p:tgtEl>
                                      </p:cBhvr>
                                    </p:animEffect>
                                  </p:childTnLst>
                                </p:cTn>
                              </p:par>
                            </p:childTnLst>
                          </p:cTn>
                        </p:par>
                        <p:par>
                          <p:cTn id="51" fill="hold">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ox(in)">
                                      <p:cBhvr>
                                        <p:cTn id="67" dur="2000"/>
                                        <p:tgtEl>
                                          <p:spTgt spid="9"/>
                                        </p:tgtEl>
                                      </p:cBhvr>
                                    </p:animEffect>
                                  </p:childTnLst>
                                </p:cTn>
                              </p:par>
                            </p:childTnLst>
                          </p:cTn>
                        </p:par>
                        <p:par>
                          <p:cTn id="68" fill="hold">
                            <p:stCondLst>
                              <p:cond delay="2000"/>
                            </p:stCondLst>
                            <p:childTnLst>
                              <p:par>
                                <p:cTn id="69" presetID="22" presetClass="entr" presetSubtype="4"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down)">
                                      <p:cBhvr>
                                        <p:cTn id="76" dur="500"/>
                                        <p:tgtEl>
                                          <p:spTgt spid="1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3" grpId="0"/>
      <p:bldP spid="24" grpId="0"/>
      <p:bldP spid="25"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8569523" y="536575"/>
            <a:ext cx="838671" cy="838671"/>
          </a:xfrm>
          <a:prstGeom prst="roundRect">
            <a:avLst/>
          </a:prstGeom>
          <a:solidFill>
            <a:srgbClr val="5B5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400">
              <a:cs typeface="+mn-ea"/>
              <a:sym typeface="+mn-lt"/>
            </a:endParaRPr>
          </a:p>
        </p:txBody>
      </p:sp>
      <p:sp>
        <p:nvSpPr>
          <p:cNvPr id="8" name="Text Placeholder 33"/>
          <p:cNvSpPr txBox="1"/>
          <p:nvPr/>
        </p:nvSpPr>
        <p:spPr>
          <a:xfrm>
            <a:off x="10009683" y="392559"/>
            <a:ext cx="6595745" cy="3784600"/>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pPr fontAlgn="auto">
              <a:lnSpc>
                <a:spcPct val="150000"/>
              </a:lnSpc>
              <a:spcBef>
                <a:spcPts val="0"/>
              </a:spcBef>
            </a:pPr>
            <a:r>
              <a:rPr lang="zh-CN" sz="3200" dirty="0">
                <a:solidFill>
                  <a:srgbClr val="525068"/>
                </a:solidFill>
                <a:latin typeface="+mn-lt"/>
                <a:ea typeface="+mn-ea"/>
                <a:cs typeface="+mn-ea"/>
                <a:sym typeface="+mn-lt"/>
              </a:rPr>
              <a:t>第</a:t>
            </a:r>
            <a:r>
              <a:rPr lang="en-US" altLang="zh-CN" sz="3200" dirty="0">
                <a:solidFill>
                  <a:srgbClr val="525068"/>
                </a:solidFill>
                <a:latin typeface="+mn-lt"/>
                <a:ea typeface="+mn-ea"/>
                <a:cs typeface="+mn-ea"/>
                <a:sym typeface="+mn-lt"/>
              </a:rPr>
              <a:t>26</a:t>
            </a:r>
            <a:r>
              <a:rPr lang="zh-CN" altLang="en-US" sz="3200" dirty="0">
                <a:solidFill>
                  <a:srgbClr val="525068"/>
                </a:solidFill>
                <a:latin typeface="+mn-lt"/>
                <a:ea typeface="+mn-ea"/>
                <a:cs typeface="+mn-ea"/>
                <a:sym typeface="+mn-lt"/>
              </a:rPr>
              <a:t>条</a:t>
            </a:r>
          </a:p>
          <a:p>
            <a:pPr fontAlgn="auto">
              <a:lnSpc>
                <a:spcPct val="150000"/>
              </a:lnSpc>
              <a:spcBef>
                <a:spcPts val="0"/>
              </a:spcBef>
            </a:pPr>
            <a:r>
              <a:rPr lang="zh-CN" altLang="en-US" sz="3200" dirty="0">
                <a:solidFill>
                  <a:srgbClr val="525068"/>
                </a:solidFill>
                <a:latin typeface="+mn-lt"/>
                <a:ea typeface="+mn-ea"/>
                <a:cs typeface="+mn-ea"/>
                <a:sym typeface="+mn-lt"/>
              </a:rPr>
              <a:t>学校实行</a:t>
            </a:r>
            <a:r>
              <a:rPr lang="zh-CN" altLang="en-US" sz="3200" dirty="0">
                <a:solidFill>
                  <a:srgbClr val="FF0000"/>
                </a:solidFill>
                <a:latin typeface="+mn-lt"/>
                <a:ea typeface="+mn-ea"/>
                <a:cs typeface="+mn-ea"/>
                <a:sym typeface="+mn-lt"/>
              </a:rPr>
              <a:t>校长负责制</a:t>
            </a:r>
            <a:r>
              <a:rPr lang="zh-CN" altLang="en-US" sz="3200" dirty="0">
                <a:solidFill>
                  <a:srgbClr val="525068"/>
                </a:solidFill>
                <a:latin typeface="+mn-lt"/>
                <a:ea typeface="+mn-ea"/>
                <a:cs typeface="+mn-ea"/>
                <a:sym typeface="+mn-lt"/>
              </a:rPr>
              <a:t>。校长应当符合国家规定的任职条件。</a:t>
            </a:r>
          </a:p>
          <a:p>
            <a:pPr fontAlgn="auto">
              <a:lnSpc>
                <a:spcPct val="150000"/>
              </a:lnSpc>
              <a:spcBef>
                <a:spcPts val="0"/>
              </a:spcBef>
            </a:pPr>
            <a:r>
              <a:rPr lang="zh-CN" altLang="en-US" sz="3200" dirty="0">
                <a:solidFill>
                  <a:srgbClr val="525068"/>
                </a:solidFill>
                <a:latin typeface="+mn-lt"/>
                <a:ea typeface="+mn-ea"/>
                <a:cs typeface="+mn-ea"/>
                <a:sym typeface="+mn-lt"/>
              </a:rPr>
              <a:t>校长由县级人民政府教育行政部门依法聘任。</a:t>
            </a:r>
          </a:p>
        </p:txBody>
      </p:sp>
      <p:grpSp>
        <p:nvGrpSpPr>
          <p:cNvPr id="20" name="Group 4681"/>
          <p:cNvGrpSpPr/>
          <p:nvPr/>
        </p:nvGrpSpPr>
        <p:grpSpPr bwMode="auto">
          <a:xfrm>
            <a:off x="8713539" y="608583"/>
            <a:ext cx="454005" cy="594826"/>
            <a:chOff x="4576763" y="2300287"/>
            <a:chExt cx="276225" cy="361950"/>
          </a:xfrm>
          <a:solidFill>
            <a:schemeClr val="bg1"/>
          </a:solidFill>
        </p:grpSpPr>
        <p:sp>
          <p:nvSpPr>
            <p:cNvPr id="21"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2"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defTabSz="816610">
                <a:defRPr/>
              </a:pPr>
              <a:endParaRPr lang="en-US" sz="2700" dirty="0">
                <a:cs typeface="+mn-ea"/>
                <a:sym typeface="+mn-lt"/>
              </a:endParaRPr>
            </a:p>
          </p:txBody>
        </p:sp>
        <p:sp>
          <p:nvSpPr>
            <p:cNvPr id="23"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24"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5"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defTabSz="816610">
                <a:defRPr/>
              </a:pPr>
              <a:endParaRPr lang="en-US" sz="2700" dirty="0">
                <a:cs typeface="+mn-ea"/>
                <a:sym typeface="+mn-lt"/>
              </a:endParaRPr>
            </a:p>
          </p:txBody>
        </p:sp>
        <p:sp>
          <p:nvSpPr>
            <p:cNvPr id="26"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27"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8"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9"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defTabSz="816610">
                <a:defRPr/>
              </a:pPr>
              <a:endParaRPr lang="en-US" sz="2700" dirty="0">
                <a:cs typeface="+mn-ea"/>
                <a:sym typeface="+mn-lt"/>
              </a:endParaRPr>
            </a:p>
          </p:txBody>
        </p:sp>
        <p:sp>
          <p:nvSpPr>
            <p:cNvPr id="30"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grpSp>
      <p:pic>
        <p:nvPicPr>
          <p:cNvPr id="3" name="图片 2" descr="CmQUNlZJfaSELgwOAAAAAA2nfek673228454"/>
          <p:cNvPicPr>
            <a:picLocks noChangeAspect="1"/>
          </p:cNvPicPr>
          <p:nvPr/>
        </p:nvPicPr>
        <p:blipFill>
          <a:blip r:embed="rId2" cstate="print"/>
          <a:stretch>
            <a:fillRect/>
          </a:stretch>
        </p:blipFill>
        <p:spPr>
          <a:xfrm>
            <a:off x="-106680" y="-45085"/>
            <a:ext cx="7781925" cy="10375900"/>
          </a:xfrm>
          <a:prstGeom prst="rect">
            <a:avLst/>
          </a:prstGeom>
        </p:spPr>
      </p:pic>
      <p:cxnSp>
        <p:nvCxnSpPr>
          <p:cNvPr id="5" name="直接连接符 4"/>
          <p:cNvCxnSpPr/>
          <p:nvPr/>
        </p:nvCxnSpPr>
        <p:spPr>
          <a:xfrm>
            <a:off x="7633970" y="-39370"/>
            <a:ext cx="71755" cy="10585450"/>
          </a:xfrm>
          <a:prstGeom prst="line">
            <a:avLst/>
          </a:prstGeom>
          <a:ln w="63500" cap="rnd">
            <a:solidFill>
              <a:srgbClr val="F2685A"/>
            </a:solidFill>
          </a:ln>
          <a:effectLst>
            <a:outerShdw blurRad="50800" dist="50800" dir="5400000" sx="1000" sy="1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17" name="文本框 3"/>
          <p:cNvSpPr txBox="1"/>
          <p:nvPr/>
        </p:nvSpPr>
        <p:spPr>
          <a:xfrm>
            <a:off x="9649643" y="4289425"/>
            <a:ext cx="7185660" cy="6000750"/>
          </a:xfrm>
          <a:prstGeom prst="rect">
            <a:avLst/>
          </a:prstGeom>
          <a:noFill/>
        </p:spPr>
        <p:txBody>
          <a:bodyPr wrap="square" rtlCol="0">
            <a:spAutoFit/>
          </a:bodyPr>
          <a:lstStyle/>
          <a:p>
            <a:pPr fontAlgn="auto">
              <a:lnSpc>
                <a:spcPct val="150000"/>
              </a:lnSpc>
            </a:pPr>
            <a:r>
              <a:rPr lang="zh-CN" altLang="en-US" sz="3200" b="1" dirty="0">
                <a:solidFill>
                  <a:srgbClr val="525068"/>
                </a:solidFill>
                <a:cs typeface="+mn-ea"/>
              </a:rPr>
              <a:t>第二条</a:t>
            </a:r>
          </a:p>
          <a:p>
            <a:pPr fontAlgn="auto">
              <a:lnSpc>
                <a:spcPct val="150000"/>
              </a:lnSpc>
            </a:pPr>
            <a:r>
              <a:rPr lang="zh-CN" altLang="en-US" sz="3200" b="1" dirty="0">
                <a:solidFill>
                  <a:srgbClr val="525068"/>
                </a:solidFill>
                <a:cs typeface="+mn-ea"/>
              </a:rPr>
              <a:t>国家实行九年</a:t>
            </a:r>
            <a:r>
              <a:rPr lang="zh-CN" altLang="en-US" sz="3200" b="1" dirty="0">
                <a:solidFill>
                  <a:srgbClr val="FF0000"/>
                </a:solidFill>
                <a:cs typeface="+mn-ea"/>
              </a:rPr>
              <a:t>义务教育</a:t>
            </a:r>
            <a:r>
              <a:rPr lang="zh-CN" altLang="en-US" sz="3200" b="1" dirty="0">
                <a:solidFill>
                  <a:srgbClr val="525068"/>
                </a:solidFill>
                <a:cs typeface="+mn-ea"/>
              </a:rPr>
              <a:t>制度。</a:t>
            </a:r>
          </a:p>
          <a:p>
            <a:pPr fontAlgn="auto">
              <a:lnSpc>
                <a:spcPct val="150000"/>
              </a:lnSpc>
            </a:pPr>
            <a:r>
              <a:rPr lang="zh-CN" altLang="en-US" sz="3200" b="1" dirty="0">
                <a:solidFill>
                  <a:srgbClr val="525068"/>
                </a:solidFill>
                <a:cs typeface="+mn-ea"/>
              </a:rPr>
              <a:t>义务教育是国家统一实施的所有适龄儿童、少年必须接受的教育，是国家必须予以保障的公益性事业。</a:t>
            </a:r>
          </a:p>
          <a:p>
            <a:pPr fontAlgn="auto">
              <a:lnSpc>
                <a:spcPct val="150000"/>
              </a:lnSpc>
            </a:pPr>
            <a:r>
              <a:rPr lang="zh-CN" altLang="en-US" sz="3200" b="1" dirty="0">
                <a:solidFill>
                  <a:srgbClr val="525068"/>
                </a:solidFill>
                <a:cs typeface="+mn-ea"/>
              </a:rPr>
              <a:t>实施义务教育，不收学费、杂费。</a:t>
            </a:r>
          </a:p>
          <a:p>
            <a:pPr fontAlgn="auto">
              <a:lnSpc>
                <a:spcPct val="150000"/>
              </a:lnSpc>
            </a:pPr>
            <a:r>
              <a:rPr lang="zh-CN" altLang="en-US" sz="3200" b="1" dirty="0">
                <a:solidFill>
                  <a:srgbClr val="525068"/>
                </a:solidFill>
                <a:cs typeface="+mn-ea"/>
              </a:rPr>
              <a:t>国家建立义务教育经费保障机制，保证义务教育制度实施。</a:t>
            </a:r>
          </a:p>
        </p:txBody>
      </p:sp>
      <p:grpSp>
        <p:nvGrpSpPr>
          <p:cNvPr id="18" name="Group 4681"/>
          <p:cNvGrpSpPr/>
          <p:nvPr/>
        </p:nvGrpSpPr>
        <p:grpSpPr bwMode="auto">
          <a:xfrm>
            <a:off x="8785547" y="4497015"/>
            <a:ext cx="454005" cy="594826"/>
            <a:chOff x="4576763" y="2300287"/>
            <a:chExt cx="276225" cy="361950"/>
          </a:xfrm>
          <a:solidFill>
            <a:schemeClr val="bg1"/>
          </a:solidFill>
        </p:grpSpPr>
        <p:sp>
          <p:nvSpPr>
            <p:cNvPr id="19"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31"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defTabSz="816610">
                <a:defRPr/>
              </a:pPr>
              <a:endParaRPr lang="en-US" sz="2700" dirty="0">
                <a:cs typeface="+mn-ea"/>
                <a:sym typeface="+mn-lt"/>
              </a:endParaRPr>
            </a:p>
          </p:txBody>
        </p:sp>
        <p:sp>
          <p:nvSpPr>
            <p:cNvPr id="32"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33"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34"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defTabSz="816610">
                <a:defRPr/>
              </a:pPr>
              <a:endParaRPr lang="en-US" sz="2700" dirty="0">
                <a:cs typeface="+mn-ea"/>
                <a:sym typeface="+mn-lt"/>
              </a:endParaRPr>
            </a:p>
          </p:txBody>
        </p:sp>
        <p:sp>
          <p:nvSpPr>
            <p:cNvPr id="35"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36"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37"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38"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defTabSz="816610">
                <a:defRPr/>
              </a:pPr>
              <a:endParaRPr lang="en-US" sz="2700" dirty="0">
                <a:cs typeface="+mn-ea"/>
                <a:sym typeface="+mn-lt"/>
              </a:endParaRPr>
            </a:p>
          </p:txBody>
        </p:sp>
        <p:sp>
          <p:nvSpPr>
            <p:cNvPr id="39"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grpSp>
      <p:sp>
        <p:nvSpPr>
          <p:cNvPr id="40" name="Rectángulo redondeado 6"/>
          <p:cNvSpPr/>
          <p:nvPr/>
        </p:nvSpPr>
        <p:spPr>
          <a:xfrm>
            <a:off x="8569523" y="4497015"/>
            <a:ext cx="838671" cy="838671"/>
          </a:xfrm>
          <a:prstGeom prst="roundRect">
            <a:avLst/>
          </a:prstGeom>
          <a:solidFill>
            <a:srgbClr val="5B5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400">
              <a:cs typeface="+mn-ea"/>
              <a:sym typeface="+mn-lt"/>
            </a:endParaRPr>
          </a:p>
        </p:txBody>
      </p:sp>
      <p:grpSp>
        <p:nvGrpSpPr>
          <p:cNvPr id="41" name="Group 4681"/>
          <p:cNvGrpSpPr/>
          <p:nvPr/>
        </p:nvGrpSpPr>
        <p:grpSpPr bwMode="auto">
          <a:xfrm>
            <a:off x="8785547" y="4641031"/>
            <a:ext cx="454005" cy="594826"/>
            <a:chOff x="4576763" y="2300287"/>
            <a:chExt cx="276225" cy="361950"/>
          </a:xfrm>
          <a:solidFill>
            <a:schemeClr val="bg1"/>
          </a:solidFill>
        </p:grpSpPr>
        <p:sp>
          <p:nvSpPr>
            <p:cNvPr id="42"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43"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defTabSz="816610">
                <a:defRPr/>
              </a:pPr>
              <a:endParaRPr lang="en-US" sz="2700" dirty="0">
                <a:cs typeface="+mn-ea"/>
                <a:sym typeface="+mn-lt"/>
              </a:endParaRPr>
            </a:p>
          </p:txBody>
        </p:sp>
        <p:sp>
          <p:nvSpPr>
            <p:cNvPr id="44"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45"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46"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defTabSz="816610">
                <a:defRPr/>
              </a:pPr>
              <a:endParaRPr lang="en-US" sz="2700" dirty="0">
                <a:cs typeface="+mn-ea"/>
                <a:sym typeface="+mn-lt"/>
              </a:endParaRPr>
            </a:p>
          </p:txBody>
        </p:sp>
        <p:sp>
          <p:nvSpPr>
            <p:cNvPr id="47"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48"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49"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50"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defTabSz="816610">
                <a:defRPr/>
              </a:pPr>
              <a:endParaRPr lang="en-US" sz="2700" dirty="0">
                <a:cs typeface="+mn-ea"/>
                <a:sym typeface="+mn-lt"/>
              </a:endParaRPr>
            </a:p>
          </p:txBody>
        </p:sp>
        <p:sp>
          <p:nvSpPr>
            <p:cNvPr id="51"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59690" y="2996565"/>
            <a:ext cx="18350865" cy="5606415"/>
          </a:xfrm>
          <a:prstGeom prst="rect">
            <a:avLst/>
          </a:prstGeom>
          <a:solidFill>
            <a:srgbClr val="525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400">
              <a:cs typeface="+mn-ea"/>
              <a:sym typeface="+mn-lt"/>
            </a:endParaRPr>
          </a:p>
        </p:txBody>
      </p:sp>
      <p:sp>
        <p:nvSpPr>
          <p:cNvPr id="16" name="矩形 15"/>
          <p:cNvSpPr/>
          <p:nvPr/>
        </p:nvSpPr>
        <p:spPr>
          <a:xfrm>
            <a:off x="7417396" y="1398791"/>
            <a:ext cx="3456384" cy="398780"/>
          </a:xfrm>
          <a:prstGeom prst="rect">
            <a:avLst/>
          </a:prstGeom>
        </p:spPr>
        <p:txBody>
          <a:bodyPr wrap="square">
            <a:spAutoFit/>
          </a:bodyPr>
          <a:lstStyle/>
          <a:p>
            <a:pPr algn="ctr">
              <a:defRPr/>
            </a:pPr>
            <a:r>
              <a:rPr lang="en-US" altLang="zh-CN" sz="2000" b="1" dirty="0" smtClean="0">
                <a:solidFill>
                  <a:schemeClr val="tx1">
                    <a:lumMod val="50000"/>
                    <a:lumOff val="50000"/>
                  </a:schemeClr>
                </a:solidFill>
                <a:cs typeface="+mn-ea"/>
                <a:sym typeface="+mn-lt"/>
              </a:rPr>
              <a:t>RULE  OF   LAW</a:t>
            </a:r>
            <a:endParaRPr lang="en-US" altLang="zh-CN" sz="2000" b="1" dirty="0">
              <a:solidFill>
                <a:schemeClr val="tx1">
                  <a:lumMod val="50000"/>
                  <a:lumOff val="50000"/>
                </a:schemeClr>
              </a:solidFill>
              <a:cs typeface="+mn-ea"/>
              <a:sym typeface="+mn-lt"/>
            </a:endParaRPr>
          </a:p>
        </p:txBody>
      </p:sp>
      <p:sp>
        <p:nvSpPr>
          <p:cNvPr id="17" name="文本框 16"/>
          <p:cNvSpPr txBox="1"/>
          <p:nvPr/>
        </p:nvSpPr>
        <p:spPr>
          <a:xfrm>
            <a:off x="6553301" y="623008"/>
            <a:ext cx="5184574" cy="768350"/>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sz="4400" b="1" dirty="0" smtClean="0">
                <a:solidFill>
                  <a:srgbClr val="525068"/>
                </a:solidFill>
                <a:latin typeface="+mn-lt"/>
                <a:ea typeface="+mn-ea"/>
                <a:cs typeface="+mn-ea"/>
                <a:sym typeface="+mn-lt"/>
              </a:rPr>
              <a:t>法治与你同行</a:t>
            </a:r>
            <a:endParaRPr lang="zh-CN" sz="4400" b="1" dirty="0">
              <a:solidFill>
                <a:srgbClr val="525068"/>
              </a:solidFill>
              <a:latin typeface="+mn-lt"/>
              <a:ea typeface="+mn-ea"/>
              <a:cs typeface="+mn-ea"/>
              <a:sym typeface="+mn-lt"/>
            </a:endParaRPr>
          </a:p>
        </p:txBody>
      </p:sp>
      <p:sp>
        <p:nvSpPr>
          <p:cNvPr id="19" name="Text Placeholder 33"/>
          <p:cNvSpPr txBox="1"/>
          <p:nvPr/>
        </p:nvSpPr>
        <p:spPr>
          <a:xfrm>
            <a:off x="4623347" y="3475241"/>
            <a:ext cx="11103450" cy="83099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pitchFamily="34" charset="-122"/>
              </a:defRPr>
            </a:lvl1pPr>
          </a:lstStyle>
          <a:p>
            <a:pPr algn="ctr"/>
            <a:r>
              <a:rPr lang="zh-CN" altLang="en-US" sz="4800">
                <a:solidFill>
                  <a:schemeClr val="bg1"/>
                </a:solidFill>
                <a:latin typeface="+mn-lt"/>
                <a:ea typeface="+mn-ea"/>
                <a:cs typeface="+mn-ea"/>
                <a:sym typeface="+mn-lt"/>
              </a:rPr>
              <a:t>小朋友</a:t>
            </a:r>
            <a:r>
              <a:rPr lang="zh-CN" altLang="en-US" sz="4800" smtClean="0">
                <a:solidFill>
                  <a:schemeClr val="bg1"/>
                </a:solidFill>
                <a:latin typeface="+mn-lt"/>
                <a:ea typeface="+mn-ea"/>
                <a:cs typeface="+mn-ea"/>
                <a:sym typeface="+mn-lt"/>
              </a:rPr>
              <a:t>们</a:t>
            </a:r>
            <a:r>
              <a:rPr lang="zh-CN" altLang="en-US" sz="4800">
                <a:solidFill>
                  <a:schemeClr val="bg1"/>
                </a:solidFill>
                <a:latin typeface="+mn-lt"/>
                <a:ea typeface="+mn-ea"/>
                <a:cs typeface="+mn-ea"/>
                <a:sym typeface="+mn-lt"/>
              </a:rPr>
              <a:t>又</a:t>
            </a:r>
            <a:r>
              <a:rPr lang="zh-CN" altLang="en-US" sz="4800" smtClean="0">
                <a:solidFill>
                  <a:schemeClr val="bg1"/>
                </a:solidFill>
                <a:latin typeface="+mn-lt"/>
                <a:ea typeface="+mn-ea"/>
                <a:cs typeface="+mn-ea"/>
                <a:sym typeface="+mn-lt"/>
              </a:rPr>
              <a:t>是为什么可以在</a:t>
            </a:r>
            <a:r>
              <a:rPr lang="zh-CN" sz="4800" smtClean="0">
                <a:solidFill>
                  <a:schemeClr val="bg1"/>
                </a:solidFill>
                <a:latin typeface="+mn-lt"/>
                <a:ea typeface="+mn-ea"/>
                <a:cs typeface="+mn-ea"/>
                <a:sym typeface="+mn-lt"/>
              </a:rPr>
              <a:t>这</a:t>
            </a:r>
            <a:r>
              <a:rPr lang="zh-CN" sz="4800" dirty="0">
                <a:solidFill>
                  <a:schemeClr val="bg1"/>
                </a:solidFill>
                <a:latin typeface="+mn-lt"/>
                <a:ea typeface="+mn-ea"/>
                <a:cs typeface="+mn-ea"/>
                <a:sym typeface="+mn-lt"/>
              </a:rPr>
              <a:t>里</a:t>
            </a:r>
            <a:r>
              <a:rPr lang="zh-CN" sz="4800">
                <a:solidFill>
                  <a:schemeClr val="bg1"/>
                </a:solidFill>
                <a:latin typeface="+mn-lt"/>
                <a:ea typeface="+mn-ea"/>
                <a:cs typeface="+mn-ea"/>
                <a:sym typeface="+mn-lt"/>
              </a:rPr>
              <a:t>上</a:t>
            </a:r>
            <a:r>
              <a:rPr lang="zh-CN" sz="4800" smtClean="0">
                <a:solidFill>
                  <a:schemeClr val="bg1"/>
                </a:solidFill>
                <a:latin typeface="+mn-lt"/>
                <a:ea typeface="+mn-ea"/>
                <a:cs typeface="+mn-ea"/>
                <a:sym typeface="+mn-lt"/>
              </a:rPr>
              <a:t>课？</a:t>
            </a:r>
            <a:endParaRPr lang="zh-CN" sz="4800" dirty="0">
              <a:solidFill>
                <a:schemeClr val="bg1"/>
              </a:solidFill>
              <a:latin typeface="+mn-lt"/>
              <a:ea typeface="+mn-ea"/>
              <a:cs typeface="+mn-ea"/>
              <a:sym typeface="+mn-lt"/>
            </a:endParaRPr>
          </a:p>
        </p:txBody>
      </p:sp>
      <p:sp>
        <p:nvSpPr>
          <p:cNvPr id="20" name="TextBox 20"/>
          <p:cNvSpPr txBox="1"/>
          <p:nvPr/>
        </p:nvSpPr>
        <p:spPr>
          <a:xfrm>
            <a:off x="4954905" y="4999151"/>
            <a:ext cx="8922385" cy="3711785"/>
          </a:xfrm>
          <a:prstGeom prst="rect">
            <a:avLst/>
          </a:prstGeom>
          <a:noFill/>
        </p:spPr>
        <p:txBody>
          <a:bodyPr wrap="square" rtlCol="0">
            <a:spAutoFit/>
          </a:bodyPr>
          <a:lstStyle/>
          <a:p>
            <a:pPr algn="ctr" defTabSz="914400">
              <a:lnSpc>
                <a:spcPct val="200000"/>
              </a:lnSpc>
              <a:spcBef>
                <a:spcPct val="20000"/>
              </a:spcBef>
              <a:defRPr/>
            </a:pPr>
            <a:r>
              <a:rPr lang="zh-CN" altLang="en-US" sz="2800" b="1" dirty="0" smtClean="0">
                <a:solidFill>
                  <a:schemeClr val="bg1"/>
                </a:solidFill>
                <a:cs typeface="+mn-ea"/>
                <a:sym typeface="+mn-lt"/>
              </a:rPr>
              <a:t>你们在这里上课是否也要授权</a:t>
            </a:r>
            <a:r>
              <a:rPr lang="zh-CN" sz="2800" b="1" dirty="0" smtClean="0">
                <a:solidFill>
                  <a:schemeClr val="bg1"/>
                </a:solidFill>
                <a:cs typeface="+mn-ea"/>
                <a:sym typeface="+mn-lt"/>
              </a:rPr>
              <a:t>？</a:t>
            </a:r>
            <a:r>
              <a:rPr lang="zh-CN" altLang="en-US" sz="2800" b="1" dirty="0" smtClean="0">
                <a:solidFill>
                  <a:schemeClr val="bg1"/>
                </a:solidFill>
                <a:cs typeface="+mn-ea"/>
                <a:sym typeface="+mn-lt"/>
              </a:rPr>
              <a:t>怎么授权的知道吗</a:t>
            </a:r>
            <a:r>
              <a:rPr lang="zh-CN" altLang="en-US" sz="2800" b="1" dirty="0" smtClean="0">
                <a:solidFill>
                  <a:schemeClr val="bg1"/>
                </a:solidFill>
                <a:cs typeface="+mn-ea"/>
                <a:sym typeface="+mn-lt"/>
              </a:rPr>
              <a:t>？</a:t>
            </a:r>
            <a:endParaRPr lang="en-US" altLang="zh-CN" sz="2800" b="1" dirty="0" smtClean="0">
              <a:solidFill>
                <a:schemeClr val="bg1"/>
              </a:solidFill>
              <a:cs typeface="+mn-ea"/>
              <a:sym typeface="+mn-lt"/>
            </a:endParaRPr>
          </a:p>
          <a:p>
            <a:pPr algn="ctr" defTabSz="914400">
              <a:lnSpc>
                <a:spcPct val="200000"/>
              </a:lnSpc>
              <a:spcBef>
                <a:spcPct val="20000"/>
              </a:spcBef>
              <a:defRPr/>
            </a:pPr>
            <a:r>
              <a:rPr lang="zh-CN" altLang="en-US" sz="2800" b="1" dirty="0" smtClean="0">
                <a:solidFill>
                  <a:schemeClr val="bg1"/>
                </a:solidFill>
                <a:cs typeface="+mn-ea"/>
                <a:sym typeface="+mn-lt"/>
              </a:rPr>
              <a:t>上课的时候为什么不</a:t>
            </a:r>
            <a:r>
              <a:rPr lang="zh-CN" altLang="en-US" sz="2800" b="1" dirty="0" smtClean="0">
                <a:solidFill>
                  <a:schemeClr val="bg1"/>
                </a:solidFill>
                <a:cs typeface="+mn-ea"/>
                <a:sym typeface="+mn-lt"/>
              </a:rPr>
              <a:t>能</a:t>
            </a:r>
            <a:r>
              <a:rPr lang="zh-CN" altLang="en-US" sz="2800" b="1" dirty="0" smtClean="0">
                <a:solidFill>
                  <a:schemeClr val="bg1"/>
                </a:solidFill>
                <a:cs typeface="+mn-ea"/>
                <a:sym typeface="+mn-lt"/>
              </a:rPr>
              <a:t>打</a:t>
            </a:r>
            <a:r>
              <a:rPr lang="zh-CN" altLang="en-US" sz="2800" b="1" dirty="0" smtClean="0">
                <a:solidFill>
                  <a:schemeClr val="bg1"/>
                </a:solidFill>
                <a:cs typeface="+mn-ea"/>
                <a:sym typeface="+mn-lt"/>
              </a:rPr>
              <a:t>断别人回答问题</a:t>
            </a:r>
            <a:r>
              <a:rPr lang="en-US" altLang="zh-CN" sz="2800" b="1" dirty="0" smtClean="0">
                <a:solidFill>
                  <a:schemeClr val="bg1"/>
                </a:solidFill>
                <a:cs typeface="+mn-ea"/>
                <a:sym typeface="+mn-lt"/>
              </a:rPr>
              <a:t>/</a:t>
            </a:r>
            <a:r>
              <a:rPr lang="zh-CN" altLang="en-US" sz="2800" b="1" dirty="0" smtClean="0">
                <a:solidFill>
                  <a:schemeClr val="bg1"/>
                </a:solidFill>
                <a:cs typeface="+mn-ea"/>
                <a:sym typeface="+mn-lt"/>
              </a:rPr>
              <a:t>吃零食</a:t>
            </a:r>
            <a:r>
              <a:rPr lang="en-US" altLang="zh-CN" sz="2800" b="1" dirty="0" smtClean="0">
                <a:solidFill>
                  <a:schemeClr val="bg1"/>
                </a:solidFill>
                <a:cs typeface="+mn-ea"/>
                <a:sym typeface="+mn-lt"/>
              </a:rPr>
              <a:t>/</a:t>
            </a:r>
            <a:r>
              <a:rPr lang="zh-CN" altLang="en-US" sz="2800" b="1" dirty="0" smtClean="0">
                <a:solidFill>
                  <a:schemeClr val="bg1"/>
                </a:solidFill>
                <a:cs typeface="+mn-ea"/>
                <a:sym typeface="+mn-lt"/>
              </a:rPr>
              <a:t>玩玩具</a:t>
            </a:r>
            <a:r>
              <a:rPr lang="en-US" altLang="zh-CN" sz="2800" b="1" dirty="0" smtClean="0">
                <a:solidFill>
                  <a:schemeClr val="bg1"/>
                </a:solidFill>
                <a:cs typeface="+mn-ea"/>
                <a:sym typeface="+mn-lt"/>
              </a:rPr>
              <a:t>......</a:t>
            </a:r>
            <a:r>
              <a:rPr lang="zh-CN" altLang="en-US" sz="2800" b="1" dirty="0" smtClean="0">
                <a:solidFill>
                  <a:schemeClr val="bg1"/>
                </a:solidFill>
                <a:cs typeface="+mn-ea"/>
                <a:sym typeface="+mn-lt"/>
              </a:rPr>
              <a:t>？</a:t>
            </a:r>
          </a:p>
          <a:p>
            <a:pPr algn="ctr" defTabSz="914400">
              <a:lnSpc>
                <a:spcPct val="200000"/>
              </a:lnSpc>
              <a:spcBef>
                <a:spcPct val="20000"/>
              </a:spcBef>
              <a:defRPr/>
            </a:pPr>
            <a:endParaRPr lang="zh-CN" sz="2800" b="1" dirty="0">
              <a:solidFill>
                <a:schemeClr val="bg1"/>
              </a:solidFill>
              <a:cs typeface="+mn-ea"/>
              <a:sym typeface="+mn-lt"/>
            </a:endParaRPr>
          </a:p>
        </p:txBody>
      </p:sp>
      <p:sp>
        <p:nvSpPr>
          <p:cNvPr id="21" name="矩形 20"/>
          <p:cNvSpPr/>
          <p:nvPr/>
        </p:nvSpPr>
        <p:spPr>
          <a:xfrm>
            <a:off x="5621020" y="4674235"/>
            <a:ext cx="7049135"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10" name="组合 9"/>
          <p:cNvGrpSpPr/>
          <p:nvPr/>
        </p:nvGrpSpPr>
        <p:grpSpPr>
          <a:xfrm>
            <a:off x="4615664" y="960506"/>
            <a:ext cx="9102718" cy="0"/>
            <a:chOff x="4615664" y="960506"/>
            <a:chExt cx="9102718" cy="0"/>
          </a:xfrm>
        </p:grpSpPr>
        <p:cxnSp>
          <p:nvCxnSpPr>
            <p:cNvPr id="12"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文本框 79"/>
          <p:cNvSpPr txBox="1"/>
          <p:nvPr/>
        </p:nvSpPr>
        <p:spPr>
          <a:xfrm>
            <a:off x="4969510" y="220058"/>
            <a:ext cx="8609057" cy="769441"/>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4400" b="1" dirty="0" smtClean="0">
                <a:solidFill>
                  <a:srgbClr val="525068"/>
                </a:solidFill>
                <a:latin typeface="+mn-lt"/>
                <a:ea typeface="+mn-ea"/>
                <a:cs typeface="+mn-ea"/>
                <a:sym typeface="+mn-lt"/>
              </a:rPr>
              <a:t>受教育权</a:t>
            </a:r>
            <a:r>
              <a:rPr lang="zh-CN" altLang="en-US" sz="4400" b="1" dirty="0" smtClean="0">
                <a:solidFill>
                  <a:srgbClr val="525068"/>
                </a:solidFill>
                <a:latin typeface="+mn-lt"/>
                <a:ea typeface="+mn-ea"/>
                <a:cs typeface="+mn-ea"/>
                <a:sym typeface="+mn-lt"/>
              </a:rPr>
              <a:t>的实现与保障</a:t>
            </a:r>
            <a:endParaRPr lang="zh-CN" altLang="en-US" sz="4400" b="1" dirty="0">
              <a:solidFill>
                <a:srgbClr val="525068"/>
              </a:solidFill>
              <a:latin typeface="+mn-lt"/>
              <a:ea typeface="+mn-ea"/>
              <a:cs typeface="+mn-ea"/>
              <a:sym typeface="+mn-lt"/>
            </a:endParaRPr>
          </a:p>
        </p:txBody>
      </p:sp>
      <p:grpSp>
        <p:nvGrpSpPr>
          <p:cNvPr id="38" name="组合 37"/>
          <p:cNvGrpSpPr/>
          <p:nvPr/>
        </p:nvGrpSpPr>
        <p:grpSpPr>
          <a:xfrm>
            <a:off x="3096914" y="709930"/>
            <a:ext cx="12251035" cy="233403"/>
            <a:chOff x="4615664" y="960506"/>
            <a:chExt cx="9102718" cy="0"/>
          </a:xfrm>
        </p:grpSpPr>
        <p:cxnSp>
          <p:nvCxnSpPr>
            <p:cNvPr id="39" name="321"/>
            <p:cNvCxnSpPr/>
            <p:nvPr/>
          </p:nvCxnSpPr>
          <p:spPr bwMode="auto">
            <a:xfrm flipH="1">
              <a:off x="4615664"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3 22"/>
            <p:cNvCxnSpPr/>
            <p:nvPr/>
          </p:nvCxnSpPr>
          <p:spPr bwMode="auto">
            <a:xfrm flipH="1">
              <a:off x="12403703" y="960506"/>
              <a:ext cx="13146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3" name="图片 2" descr="CmQUNlZJfaSELgwOAAAAAA2nfek673228454"/>
          <p:cNvPicPr>
            <a:picLocks noChangeAspect="1"/>
          </p:cNvPicPr>
          <p:nvPr/>
        </p:nvPicPr>
        <p:blipFill>
          <a:blip r:embed="rId2" cstate="print"/>
          <a:srcRect t="16076"/>
          <a:stretch>
            <a:fillRect/>
          </a:stretch>
        </p:blipFill>
        <p:spPr>
          <a:xfrm>
            <a:off x="8065467" y="1256655"/>
            <a:ext cx="2124710" cy="2192020"/>
          </a:xfrm>
          <a:prstGeom prst="roundRect">
            <a:avLst/>
          </a:prstGeom>
          <a:ln w="57150">
            <a:solidFill>
              <a:srgbClr val="63617D"/>
            </a:solidFill>
          </a:ln>
        </p:spPr>
      </p:pic>
      <p:pic>
        <p:nvPicPr>
          <p:cNvPr id="8" name="图片 7" descr="timg (6)"/>
          <p:cNvPicPr>
            <a:picLocks noChangeAspect="1"/>
          </p:cNvPicPr>
          <p:nvPr/>
        </p:nvPicPr>
        <p:blipFill>
          <a:blip r:embed="rId3" cstate="print"/>
          <a:stretch>
            <a:fillRect/>
          </a:stretch>
        </p:blipFill>
        <p:spPr>
          <a:xfrm>
            <a:off x="12529963" y="6945287"/>
            <a:ext cx="2153285" cy="2107565"/>
          </a:xfrm>
          <a:prstGeom prst="roundRect">
            <a:avLst/>
          </a:prstGeom>
          <a:ln w="57150">
            <a:solidFill>
              <a:srgbClr val="63617D"/>
            </a:solidFill>
          </a:ln>
        </p:spPr>
      </p:pic>
      <p:pic>
        <p:nvPicPr>
          <p:cNvPr id="4" name="图片 3" descr="a6n7m20221970474352"/>
          <p:cNvPicPr>
            <a:picLocks noChangeAspect="1"/>
          </p:cNvPicPr>
          <p:nvPr/>
        </p:nvPicPr>
        <p:blipFill>
          <a:blip r:embed="rId4" cstate="print"/>
          <a:srcRect l="22160" t="20068" r="29780"/>
          <a:stretch>
            <a:fillRect/>
          </a:stretch>
        </p:blipFill>
        <p:spPr>
          <a:xfrm>
            <a:off x="8209483" y="5001071"/>
            <a:ext cx="1864995" cy="2068195"/>
          </a:xfrm>
          <a:prstGeom prst="roundRect">
            <a:avLst/>
          </a:prstGeom>
          <a:ln w="57150">
            <a:solidFill>
              <a:srgbClr val="5B5973"/>
            </a:solidFill>
          </a:ln>
        </p:spPr>
      </p:pic>
      <p:pic>
        <p:nvPicPr>
          <p:cNvPr id="6" name="图片 5" descr="timg (14)"/>
          <p:cNvPicPr>
            <a:picLocks noChangeAspect="1"/>
          </p:cNvPicPr>
          <p:nvPr/>
        </p:nvPicPr>
        <p:blipFill>
          <a:blip r:embed="rId5" cstate="print"/>
          <a:srcRect t="8648" r="21989" b="16283"/>
          <a:stretch>
            <a:fillRect/>
          </a:stretch>
        </p:blipFill>
        <p:spPr>
          <a:xfrm>
            <a:off x="12097915" y="1832719"/>
            <a:ext cx="2081530" cy="2106930"/>
          </a:xfrm>
          <a:prstGeom prst="roundRect">
            <a:avLst/>
          </a:prstGeom>
          <a:ln w="57150">
            <a:solidFill>
              <a:srgbClr val="63617D"/>
            </a:solidFill>
          </a:ln>
          <a:effectLst/>
        </p:spPr>
      </p:pic>
      <p:pic>
        <p:nvPicPr>
          <p:cNvPr id="7" name="图片 6" descr="timg (5)"/>
          <p:cNvPicPr>
            <a:picLocks noChangeAspect="1"/>
          </p:cNvPicPr>
          <p:nvPr/>
        </p:nvPicPr>
        <p:blipFill>
          <a:blip r:embed="rId6" cstate="print"/>
          <a:srcRect t="9864" b="13114"/>
          <a:stretch>
            <a:fillRect/>
          </a:stretch>
        </p:blipFill>
        <p:spPr>
          <a:xfrm>
            <a:off x="14617065" y="4263685"/>
            <a:ext cx="2013585" cy="2199005"/>
          </a:xfrm>
          <a:prstGeom prst="roundRect">
            <a:avLst/>
          </a:prstGeom>
          <a:solidFill>
            <a:schemeClr val="accent1"/>
          </a:solidFill>
          <a:ln w="57150">
            <a:solidFill>
              <a:srgbClr val="63617D"/>
            </a:solidFill>
          </a:ln>
        </p:spPr>
      </p:pic>
      <p:pic>
        <p:nvPicPr>
          <p:cNvPr id="10" name="图片 9" descr="timg (17)"/>
          <p:cNvPicPr>
            <a:picLocks noChangeAspect="1"/>
          </p:cNvPicPr>
          <p:nvPr/>
        </p:nvPicPr>
        <p:blipFill>
          <a:blip r:embed="rId7" cstate="print"/>
          <a:srcRect l="34710" t="10716" r="16558" b="10629"/>
          <a:stretch>
            <a:fillRect/>
          </a:stretch>
        </p:blipFill>
        <p:spPr>
          <a:xfrm>
            <a:off x="3816995" y="1832719"/>
            <a:ext cx="2232660" cy="2240915"/>
          </a:xfrm>
          <a:prstGeom prst="roundRect">
            <a:avLst/>
          </a:prstGeom>
          <a:ln w="57150">
            <a:solidFill>
              <a:schemeClr val="tx1"/>
            </a:solidFill>
          </a:ln>
        </p:spPr>
      </p:pic>
      <p:pic>
        <p:nvPicPr>
          <p:cNvPr id="11" name="图片 10" descr="8d5494eef01f3a2962c0a36e9d25bc315c607c01"/>
          <p:cNvPicPr>
            <a:picLocks noChangeAspect="1"/>
          </p:cNvPicPr>
          <p:nvPr/>
        </p:nvPicPr>
        <p:blipFill>
          <a:blip r:embed="rId8" cstate="print"/>
          <a:srcRect l="3766" t="57" r="39345" b="-57"/>
          <a:stretch>
            <a:fillRect/>
          </a:stretch>
        </p:blipFill>
        <p:spPr>
          <a:xfrm>
            <a:off x="288603" y="4641031"/>
            <a:ext cx="2244090" cy="2219325"/>
          </a:xfrm>
          <a:prstGeom prst="roundRect">
            <a:avLst/>
          </a:prstGeom>
          <a:ln w="57150">
            <a:solidFill>
              <a:schemeClr val="tx1"/>
            </a:solidFill>
          </a:ln>
        </p:spPr>
      </p:pic>
      <p:pic>
        <p:nvPicPr>
          <p:cNvPr id="13" name="图片 12" descr="15032751"/>
          <p:cNvPicPr>
            <a:picLocks noChangeAspect="1"/>
          </p:cNvPicPr>
          <p:nvPr/>
        </p:nvPicPr>
        <p:blipFill>
          <a:blip r:embed="rId9" cstate="print"/>
          <a:srcRect l="35253" t="20574" r="8396" b="16453"/>
          <a:stretch>
            <a:fillRect/>
          </a:stretch>
        </p:blipFill>
        <p:spPr>
          <a:xfrm>
            <a:off x="3600971" y="7305327"/>
            <a:ext cx="2523490" cy="2108200"/>
          </a:xfrm>
          <a:prstGeom prst="roundRect">
            <a:avLst/>
          </a:prstGeom>
          <a:ln w="57150">
            <a:solidFill>
              <a:schemeClr val="tx1"/>
            </a:solidFill>
          </a:ln>
        </p:spPr>
      </p:pic>
      <p:sp>
        <p:nvSpPr>
          <p:cNvPr id="15" name="文本框 14"/>
          <p:cNvSpPr txBox="1"/>
          <p:nvPr/>
        </p:nvSpPr>
        <p:spPr>
          <a:xfrm>
            <a:off x="4105027" y="4280991"/>
            <a:ext cx="1722755" cy="521970"/>
          </a:xfrm>
          <a:prstGeom prst="rect">
            <a:avLst/>
          </a:prstGeom>
          <a:noFill/>
        </p:spPr>
        <p:txBody>
          <a:bodyPr wrap="square" rtlCol="0">
            <a:spAutoFit/>
          </a:bodyPr>
          <a:lstStyle/>
          <a:p>
            <a:r>
              <a:rPr lang="zh-CN" altLang="en-US" sz="2800" b="1" dirty="0"/>
              <a:t>财政支持</a:t>
            </a:r>
          </a:p>
        </p:txBody>
      </p:sp>
      <p:sp>
        <p:nvSpPr>
          <p:cNvPr id="21" name="文本框 20"/>
          <p:cNvSpPr txBox="1"/>
          <p:nvPr/>
        </p:nvSpPr>
        <p:spPr>
          <a:xfrm>
            <a:off x="432619" y="7161311"/>
            <a:ext cx="2088515" cy="521970"/>
          </a:xfrm>
          <a:prstGeom prst="rect">
            <a:avLst/>
          </a:prstGeom>
          <a:noFill/>
        </p:spPr>
        <p:txBody>
          <a:bodyPr wrap="square" rtlCol="0">
            <a:spAutoFit/>
          </a:bodyPr>
          <a:lstStyle/>
          <a:p>
            <a:r>
              <a:rPr lang="zh-CN" altLang="en-US" sz="2800" b="1" dirty="0"/>
              <a:t>场地支持</a:t>
            </a:r>
          </a:p>
        </p:txBody>
      </p:sp>
      <p:sp>
        <p:nvSpPr>
          <p:cNvPr id="22" name="文本框 21"/>
          <p:cNvSpPr txBox="1"/>
          <p:nvPr/>
        </p:nvSpPr>
        <p:spPr>
          <a:xfrm>
            <a:off x="4105027" y="9537575"/>
            <a:ext cx="1718310" cy="521970"/>
          </a:xfrm>
          <a:prstGeom prst="rect">
            <a:avLst/>
          </a:prstGeom>
          <a:noFill/>
        </p:spPr>
        <p:txBody>
          <a:bodyPr wrap="square" rtlCol="0">
            <a:spAutoFit/>
          </a:bodyPr>
          <a:lstStyle/>
          <a:p>
            <a:r>
              <a:rPr lang="zh-CN" altLang="en-US" sz="2800" b="1" dirty="0"/>
              <a:t>人员支持</a:t>
            </a:r>
          </a:p>
        </p:txBody>
      </p:sp>
      <p:sp>
        <p:nvSpPr>
          <p:cNvPr id="27" name="文本框 26"/>
          <p:cNvSpPr txBox="1"/>
          <p:nvPr/>
        </p:nvSpPr>
        <p:spPr>
          <a:xfrm>
            <a:off x="8353499" y="7377335"/>
            <a:ext cx="1718310" cy="521970"/>
          </a:xfrm>
          <a:prstGeom prst="rect">
            <a:avLst/>
          </a:prstGeom>
          <a:noFill/>
        </p:spPr>
        <p:txBody>
          <a:bodyPr wrap="square" rtlCol="0">
            <a:spAutoFit/>
          </a:bodyPr>
          <a:lstStyle/>
          <a:p>
            <a:r>
              <a:rPr lang="zh-CN" altLang="en-US" sz="2800" b="1" dirty="0"/>
              <a:t>受教育权</a:t>
            </a:r>
          </a:p>
        </p:txBody>
      </p:sp>
      <p:cxnSp>
        <p:nvCxnSpPr>
          <p:cNvPr id="32" name="直接箭头连接符 31"/>
          <p:cNvCxnSpPr/>
          <p:nvPr/>
        </p:nvCxnSpPr>
        <p:spPr>
          <a:xfrm flipH="1">
            <a:off x="6133631" y="1795145"/>
            <a:ext cx="1764499" cy="9502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10347960" y="1971675"/>
            <a:ext cx="1678305" cy="8693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a:off x="2016760" y="3289300"/>
            <a:ext cx="1805940" cy="13519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6008370" y="3165475"/>
            <a:ext cx="2057097" cy="1763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a:off x="10297715" y="3992959"/>
            <a:ext cx="1728192"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V="1">
            <a:off x="2736875" y="6009183"/>
            <a:ext cx="489654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14617065" y="3582035"/>
            <a:ext cx="577215" cy="483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H="1">
            <a:off x="14402171" y="6513239"/>
            <a:ext cx="871220" cy="709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H="1" flipV="1">
            <a:off x="10369723" y="5721151"/>
            <a:ext cx="4032448" cy="49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2313939" y="9105527"/>
            <a:ext cx="2492990" cy="646331"/>
          </a:xfrm>
          <a:prstGeom prst="rect">
            <a:avLst/>
          </a:prstGeom>
        </p:spPr>
        <p:txBody>
          <a:bodyPr wrap="none">
            <a:spAutoFit/>
          </a:bodyPr>
          <a:lstStyle/>
          <a:p>
            <a:r>
              <a:rPr lang="zh-CN" altLang="en-US" b="1" dirty="0"/>
              <a:t>教</a:t>
            </a:r>
            <a:r>
              <a:rPr lang="zh-CN" altLang="en-US" b="1" dirty="0" smtClean="0"/>
              <a:t>育工作者</a:t>
            </a:r>
            <a:endParaRPr lang="zh-CN" altLang="en-US" b="1" dirty="0"/>
          </a:p>
        </p:txBody>
      </p:sp>
      <p:cxnSp>
        <p:nvCxnSpPr>
          <p:cNvPr id="45" name="直接箭头连接符 44"/>
          <p:cNvCxnSpPr/>
          <p:nvPr/>
        </p:nvCxnSpPr>
        <p:spPr>
          <a:xfrm>
            <a:off x="2592859" y="7233319"/>
            <a:ext cx="936104"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flipH="1" flipV="1">
            <a:off x="10009683" y="7089304"/>
            <a:ext cx="2448272" cy="79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V="1">
            <a:off x="6265267" y="7161311"/>
            <a:ext cx="1944216"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文本框 14"/>
          <p:cNvSpPr txBox="1"/>
          <p:nvPr/>
        </p:nvSpPr>
        <p:spPr>
          <a:xfrm>
            <a:off x="12241931" y="4064967"/>
            <a:ext cx="1722755" cy="521970"/>
          </a:xfrm>
          <a:prstGeom prst="rect">
            <a:avLst/>
          </a:prstGeom>
          <a:noFill/>
        </p:spPr>
        <p:txBody>
          <a:bodyPr wrap="square" rtlCol="0">
            <a:spAutoFit/>
          </a:bodyPr>
          <a:lstStyle/>
          <a:p>
            <a:r>
              <a:rPr lang="zh-CN" altLang="en-US" sz="2800" b="1" dirty="0" smtClean="0"/>
              <a:t>政</a:t>
            </a:r>
            <a:r>
              <a:rPr lang="zh-CN" altLang="en-US" sz="2800" b="1" dirty="0" smtClean="0"/>
              <a:t>府管理</a:t>
            </a:r>
            <a:endParaRPr lang="zh-CN" altLang="en-US" sz="2800" b="1" dirty="0"/>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8726021" y="1603029"/>
            <a:ext cx="838671" cy="838671"/>
          </a:xfrm>
          <a:prstGeom prst="roundRect">
            <a:avLst/>
          </a:prstGeom>
          <a:solidFill>
            <a:srgbClr val="5B5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400">
              <a:cs typeface="+mn-ea"/>
              <a:sym typeface="+mn-lt"/>
            </a:endParaRPr>
          </a:p>
        </p:txBody>
      </p:sp>
      <p:sp>
        <p:nvSpPr>
          <p:cNvPr id="8" name="Text Placeholder 33"/>
          <p:cNvSpPr txBox="1"/>
          <p:nvPr/>
        </p:nvSpPr>
        <p:spPr>
          <a:xfrm>
            <a:off x="10064115" y="1439545"/>
            <a:ext cx="6595745" cy="3784600"/>
          </a:xfrm>
          <a:prstGeom prst="rect">
            <a:avLst/>
          </a:prstGeom>
          <a:noFill/>
        </p:spPr>
        <p:txBody>
          <a:bodyPr wrap="square" rtlCol="0">
            <a:spAutoFit/>
          </a:bodyPr>
          <a:lstStyle>
            <a:defPPr>
              <a:defRPr lang="en-US"/>
            </a:defPPr>
            <a:lvl1pPr defTabSz="1219200">
              <a:lnSpc>
                <a:spcPct val="100000"/>
              </a:lnSpc>
              <a:spcBef>
                <a:spcPct val="20000"/>
              </a:spcBef>
              <a:defRPr sz="2400" b="1">
                <a:solidFill>
                  <a:srgbClr val="54578E"/>
                </a:solidFill>
                <a:latin typeface="Arial" panose="020B0604020202020204" pitchFamily="34" charset="0"/>
                <a:ea typeface="微软雅黑" panose="020B0503020204020204" pitchFamily="34" charset="-122"/>
              </a:defRPr>
            </a:lvl1pPr>
          </a:lstStyle>
          <a:p>
            <a:pPr fontAlgn="auto">
              <a:lnSpc>
                <a:spcPct val="150000"/>
              </a:lnSpc>
              <a:spcBef>
                <a:spcPts val="0"/>
              </a:spcBef>
            </a:pPr>
            <a:r>
              <a:rPr lang="zh-CN" sz="3200" dirty="0">
                <a:solidFill>
                  <a:srgbClr val="525068"/>
                </a:solidFill>
                <a:latin typeface="+mn-lt"/>
                <a:ea typeface="+mn-ea"/>
                <a:cs typeface="+mn-ea"/>
                <a:sym typeface="+mn-lt"/>
              </a:rPr>
              <a:t>第</a:t>
            </a:r>
            <a:r>
              <a:rPr lang="en-US" altLang="zh-CN" sz="3200" dirty="0">
                <a:solidFill>
                  <a:srgbClr val="525068"/>
                </a:solidFill>
                <a:latin typeface="+mn-lt"/>
                <a:ea typeface="+mn-ea"/>
                <a:cs typeface="+mn-ea"/>
                <a:sym typeface="+mn-lt"/>
              </a:rPr>
              <a:t>4</a:t>
            </a:r>
            <a:r>
              <a:rPr lang="zh-CN" altLang="en-US" sz="3200" dirty="0">
                <a:solidFill>
                  <a:srgbClr val="525068"/>
                </a:solidFill>
                <a:latin typeface="+mn-lt"/>
                <a:ea typeface="+mn-ea"/>
                <a:cs typeface="+mn-ea"/>
                <a:sym typeface="+mn-lt"/>
              </a:rPr>
              <a:t>条</a:t>
            </a:r>
          </a:p>
          <a:p>
            <a:pPr fontAlgn="auto">
              <a:lnSpc>
                <a:spcPct val="150000"/>
              </a:lnSpc>
              <a:spcBef>
                <a:spcPts val="0"/>
              </a:spcBef>
            </a:pPr>
            <a:r>
              <a:rPr lang="zh-CN" altLang="en-US" sz="3200" dirty="0">
                <a:solidFill>
                  <a:srgbClr val="525068"/>
                </a:solidFill>
                <a:latin typeface="+mn-lt"/>
                <a:ea typeface="+mn-ea"/>
                <a:cs typeface="+mn-ea"/>
                <a:sym typeface="+mn-lt"/>
              </a:rPr>
              <a:t>凡具有中华人民共和国国籍的适龄儿童、少年，不分性别、民族、种族、家庭财产状况、宗教信仰等，依法享有平等接受义务教育的</a:t>
            </a:r>
            <a:r>
              <a:rPr lang="zh-CN" altLang="en-US" sz="3200" dirty="0">
                <a:solidFill>
                  <a:srgbClr val="FF0000"/>
                </a:solidFill>
                <a:latin typeface="+mn-lt"/>
                <a:ea typeface="+mn-ea"/>
                <a:cs typeface="+mn-ea"/>
                <a:sym typeface="+mn-lt"/>
              </a:rPr>
              <a:t>权利</a:t>
            </a:r>
            <a:r>
              <a:rPr lang="zh-CN" altLang="en-US" sz="3200" dirty="0">
                <a:solidFill>
                  <a:srgbClr val="525068"/>
                </a:solidFill>
                <a:latin typeface="+mn-lt"/>
                <a:ea typeface="+mn-ea"/>
                <a:cs typeface="+mn-ea"/>
                <a:sym typeface="+mn-lt"/>
              </a:rPr>
              <a:t>，</a:t>
            </a:r>
          </a:p>
        </p:txBody>
      </p:sp>
      <p:grpSp>
        <p:nvGrpSpPr>
          <p:cNvPr id="20" name="Group 4681"/>
          <p:cNvGrpSpPr/>
          <p:nvPr/>
        </p:nvGrpSpPr>
        <p:grpSpPr bwMode="auto">
          <a:xfrm>
            <a:off x="8918353" y="1726389"/>
            <a:ext cx="454005" cy="594826"/>
            <a:chOff x="4576763" y="2300287"/>
            <a:chExt cx="276225" cy="361950"/>
          </a:xfrm>
          <a:solidFill>
            <a:schemeClr val="bg1"/>
          </a:solidFill>
        </p:grpSpPr>
        <p:sp>
          <p:nvSpPr>
            <p:cNvPr id="21"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2"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defTabSz="816610">
                <a:defRPr/>
              </a:pPr>
              <a:endParaRPr lang="en-US" sz="2700" dirty="0">
                <a:cs typeface="+mn-ea"/>
                <a:sym typeface="+mn-lt"/>
              </a:endParaRPr>
            </a:p>
          </p:txBody>
        </p:sp>
        <p:sp>
          <p:nvSpPr>
            <p:cNvPr id="23"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24"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5"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defTabSz="816610">
                <a:defRPr/>
              </a:pPr>
              <a:endParaRPr lang="en-US" sz="2700" dirty="0">
                <a:cs typeface="+mn-ea"/>
                <a:sym typeface="+mn-lt"/>
              </a:endParaRPr>
            </a:p>
          </p:txBody>
        </p:sp>
        <p:sp>
          <p:nvSpPr>
            <p:cNvPr id="26"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27"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8"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29"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defTabSz="816610">
                <a:defRPr/>
              </a:pPr>
              <a:endParaRPr lang="en-US" sz="2700" dirty="0">
                <a:cs typeface="+mn-ea"/>
                <a:sym typeface="+mn-lt"/>
              </a:endParaRPr>
            </a:p>
          </p:txBody>
        </p:sp>
        <p:sp>
          <p:nvSpPr>
            <p:cNvPr id="30"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grpSp>
      <p:pic>
        <p:nvPicPr>
          <p:cNvPr id="3" name="图片 2" descr="CmQUNlZJfaSELgwOAAAAAA2nfek673228454"/>
          <p:cNvPicPr>
            <a:picLocks noChangeAspect="1"/>
          </p:cNvPicPr>
          <p:nvPr/>
        </p:nvPicPr>
        <p:blipFill>
          <a:blip r:embed="rId2" cstate="print"/>
          <a:stretch>
            <a:fillRect/>
          </a:stretch>
        </p:blipFill>
        <p:spPr>
          <a:xfrm>
            <a:off x="-106680" y="-45085"/>
            <a:ext cx="7781925" cy="10375900"/>
          </a:xfrm>
          <a:prstGeom prst="rect">
            <a:avLst/>
          </a:prstGeom>
        </p:spPr>
      </p:pic>
      <p:cxnSp>
        <p:nvCxnSpPr>
          <p:cNvPr id="5" name="直接连接符 4"/>
          <p:cNvCxnSpPr/>
          <p:nvPr/>
        </p:nvCxnSpPr>
        <p:spPr>
          <a:xfrm>
            <a:off x="7633970" y="-39370"/>
            <a:ext cx="71755" cy="10585450"/>
          </a:xfrm>
          <a:prstGeom prst="line">
            <a:avLst/>
          </a:prstGeom>
          <a:ln w="63500" cap="rnd">
            <a:solidFill>
              <a:srgbClr val="F2685A"/>
            </a:solidFill>
          </a:ln>
          <a:effectLst>
            <a:outerShdw blurRad="50800" dist="50800" dir="5400000" sx="1000" sy="1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39" name="Rectángulo redondeado 6"/>
          <p:cNvSpPr/>
          <p:nvPr/>
        </p:nvSpPr>
        <p:spPr>
          <a:xfrm>
            <a:off x="8852386" y="6131214"/>
            <a:ext cx="838671" cy="838671"/>
          </a:xfrm>
          <a:prstGeom prst="roundRect">
            <a:avLst/>
          </a:prstGeom>
          <a:solidFill>
            <a:srgbClr val="5B597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400">
              <a:cs typeface="+mn-ea"/>
              <a:sym typeface="+mn-lt"/>
            </a:endParaRPr>
          </a:p>
        </p:txBody>
      </p:sp>
      <p:grpSp>
        <p:nvGrpSpPr>
          <p:cNvPr id="40" name="Group 4681"/>
          <p:cNvGrpSpPr/>
          <p:nvPr/>
        </p:nvGrpSpPr>
        <p:grpSpPr bwMode="auto">
          <a:xfrm>
            <a:off x="9044718" y="6254574"/>
            <a:ext cx="454005" cy="594826"/>
            <a:chOff x="4576763" y="2300287"/>
            <a:chExt cx="276225" cy="361950"/>
          </a:xfrm>
          <a:solidFill>
            <a:schemeClr val="bg1"/>
          </a:solidFill>
        </p:grpSpPr>
        <p:sp>
          <p:nvSpPr>
            <p:cNvPr id="41"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42"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defTabSz="816610">
                <a:defRPr/>
              </a:pPr>
              <a:endParaRPr lang="en-US" sz="2700" dirty="0">
                <a:cs typeface="+mn-ea"/>
                <a:sym typeface="+mn-lt"/>
              </a:endParaRPr>
            </a:p>
          </p:txBody>
        </p:sp>
        <p:sp>
          <p:nvSpPr>
            <p:cNvPr id="43"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44"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45"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defTabSz="816610">
                <a:defRPr/>
              </a:pPr>
              <a:endParaRPr lang="en-US" sz="2700" dirty="0">
                <a:cs typeface="+mn-ea"/>
                <a:sym typeface="+mn-lt"/>
              </a:endParaRPr>
            </a:p>
          </p:txBody>
        </p:sp>
        <p:sp>
          <p:nvSpPr>
            <p:cNvPr id="46"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47"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48"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49"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defTabSz="816610">
                <a:defRPr/>
              </a:pPr>
              <a:endParaRPr lang="en-US" sz="2700" dirty="0">
                <a:cs typeface="+mn-ea"/>
                <a:sym typeface="+mn-lt"/>
              </a:endParaRPr>
            </a:p>
          </p:txBody>
        </p:sp>
        <p:sp>
          <p:nvSpPr>
            <p:cNvPr id="50"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grpSp>
      <p:sp>
        <p:nvSpPr>
          <p:cNvPr id="66" name="Freeform 258"/>
          <p:cNvSpPr>
            <a:spLocks noChangeArrowheads="1"/>
          </p:cNvSpPr>
          <p:nvPr/>
        </p:nvSpPr>
        <p:spPr bwMode="auto">
          <a:xfrm>
            <a:off x="9359582" y="6525062"/>
            <a:ext cx="60011" cy="133054"/>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solidFill>
            <a:schemeClr val="bg1"/>
          </a:solidFill>
          <a:ln>
            <a:noFill/>
          </a:ln>
          <a:effectLst/>
        </p:spPr>
        <p:txBody>
          <a:bodyPr wrap="none" anchor="ctr"/>
          <a:lstStyle/>
          <a:p>
            <a:pPr defTabSz="816610">
              <a:defRPr/>
            </a:pPr>
            <a:endParaRPr lang="en-US" sz="2700" dirty="0">
              <a:cs typeface="+mn-ea"/>
              <a:sym typeface="+mn-lt"/>
            </a:endParaRPr>
          </a:p>
        </p:txBody>
      </p:sp>
      <p:sp>
        <p:nvSpPr>
          <p:cNvPr id="67" name="Rectángulo redondeado 6"/>
          <p:cNvSpPr/>
          <p:nvPr/>
        </p:nvSpPr>
        <p:spPr>
          <a:xfrm>
            <a:off x="8837781" y="8160674"/>
            <a:ext cx="838671" cy="838671"/>
          </a:xfrm>
          <a:prstGeom prst="roundRect">
            <a:avLst/>
          </a:prstGeom>
          <a:solidFill>
            <a:srgbClr val="5B597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400">
              <a:cs typeface="+mn-ea"/>
              <a:sym typeface="+mn-lt"/>
            </a:endParaRPr>
          </a:p>
        </p:txBody>
      </p:sp>
      <p:grpSp>
        <p:nvGrpSpPr>
          <p:cNvPr id="68" name="Group 4681"/>
          <p:cNvGrpSpPr/>
          <p:nvPr/>
        </p:nvGrpSpPr>
        <p:grpSpPr bwMode="auto">
          <a:xfrm>
            <a:off x="9030113" y="8284034"/>
            <a:ext cx="454005" cy="594826"/>
            <a:chOff x="4576763" y="2300287"/>
            <a:chExt cx="276225" cy="361950"/>
          </a:xfrm>
          <a:solidFill>
            <a:schemeClr val="bg1"/>
          </a:solidFill>
        </p:grpSpPr>
        <p:sp>
          <p:nvSpPr>
            <p:cNvPr id="69"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70"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defTabSz="816610">
                <a:defRPr/>
              </a:pPr>
              <a:endParaRPr lang="en-US" sz="2700" dirty="0">
                <a:cs typeface="+mn-ea"/>
                <a:sym typeface="+mn-lt"/>
              </a:endParaRPr>
            </a:p>
          </p:txBody>
        </p:sp>
        <p:sp>
          <p:nvSpPr>
            <p:cNvPr id="71"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72"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73"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defTabSz="816610">
                <a:defRPr/>
              </a:pPr>
              <a:endParaRPr lang="en-US" sz="2700" dirty="0">
                <a:cs typeface="+mn-ea"/>
                <a:sym typeface="+mn-lt"/>
              </a:endParaRPr>
            </a:p>
          </p:txBody>
        </p:sp>
        <p:sp>
          <p:nvSpPr>
            <p:cNvPr id="74"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sp>
          <p:nvSpPr>
            <p:cNvPr id="75"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76"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defTabSz="816610">
                <a:defRPr/>
              </a:pPr>
              <a:endParaRPr lang="en-US" sz="2700" dirty="0">
                <a:cs typeface="+mn-ea"/>
                <a:sym typeface="+mn-lt"/>
              </a:endParaRPr>
            </a:p>
          </p:txBody>
        </p:sp>
        <p:sp>
          <p:nvSpPr>
            <p:cNvPr id="77"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defTabSz="816610">
                <a:defRPr/>
              </a:pPr>
              <a:endParaRPr lang="en-US" sz="2700" dirty="0">
                <a:cs typeface="+mn-ea"/>
                <a:sym typeface="+mn-lt"/>
              </a:endParaRPr>
            </a:p>
          </p:txBody>
        </p:sp>
        <p:sp>
          <p:nvSpPr>
            <p:cNvPr id="78"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816610">
                <a:defRPr/>
              </a:pPr>
              <a:endParaRPr lang="en-US" sz="2700" dirty="0">
                <a:cs typeface="+mn-ea"/>
                <a:sym typeface="+mn-lt"/>
              </a:endParaRPr>
            </a:p>
          </p:txBody>
        </p:sp>
      </p:grpSp>
      <p:sp>
        <p:nvSpPr>
          <p:cNvPr id="79" name="Freeform 258"/>
          <p:cNvSpPr>
            <a:spLocks noChangeArrowheads="1"/>
          </p:cNvSpPr>
          <p:nvPr/>
        </p:nvSpPr>
        <p:spPr bwMode="auto">
          <a:xfrm>
            <a:off x="9344977" y="8554522"/>
            <a:ext cx="60011" cy="133054"/>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solidFill>
            <a:schemeClr val="bg1"/>
          </a:solidFill>
          <a:ln>
            <a:noFill/>
          </a:ln>
          <a:effectLst/>
        </p:spPr>
        <p:txBody>
          <a:bodyPr wrap="none" anchor="ctr"/>
          <a:lstStyle/>
          <a:p>
            <a:pPr defTabSz="816610">
              <a:defRPr/>
            </a:pPr>
            <a:endParaRPr lang="en-US" sz="2700" dirty="0">
              <a:cs typeface="+mn-ea"/>
              <a:sym typeface="+mn-lt"/>
            </a:endParaRPr>
          </a:p>
        </p:txBody>
      </p:sp>
      <p:sp>
        <p:nvSpPr>
          <p:cNvPr id="80" name="文本框 79"/>
          <p:cNvSpPr txBox="1"/>
          <p:nvPr/>
        </p:nvSpPr>
        <p:spPr>
          <a:xfrm>
            <a:off x="10105390" y="6253480"/>
            <a:ext cx="6555105" cy="583565"/>
          </a:xfrm>
          <a:prstGeom prst="rect">
            <a:avLst/>
          </a:prstGeom>
          <a:noFill/>
        </p:spPr>
        <p:txBody>
          <a:bodyPr wrap="square" rtlCol="0">
            <a:spAutoFit/>
          </a:bodyPr>
          <a:lstStyle/>
          <a:p>
            <a:r>
              <a:rPr lang="zh-CN" altLang="en-US" sz="3200" b="1" dirty="0">
                <a:solidFill>
                  <a:srgbClr val="525068"/>
                </a:solidFill>
                <a:cs typeface="+mn-ea"/>
              </a:rPr>
              <a:t>权利：任何人</a:t>
            </a:r>
            <a:r>
              <a:rPr lang="zh-CN" altLang="en-US" sz="3200" b="1" dirty="0">
                <a:solidFill>
                  <a:srgbClr val="FF0000"/>
                </a:solidFill>
                <a:cs typeface="+mn-ea"/>
              </a:rPr>
              <a:t>不得侵犯</a:t>
            </a:r>
          </a:p>
        </p:txBody>
      </p:sp>
      <p:sp>
        <p:nvSpPr>
          <p:cNvPr id="81" name="文本框 80"/>
          <p:cNvSpPr txBox="1"/>
          <p:nvPr/>
        </p:nvSpPr>
        <p:spPr>
          <a:xfrm>
            <a:off x="10160635" y="8246110"/>
            <a:ext cx="6555105" cy="583565"/>
          </a:xfrm>
          <a:prstGeom prst="rect">
            <a:avLst/>
          </a:prstGeom>
          <a:noFill/>
        </p:spPr>
        <p:txBody>
          <a:bodyPr wrap="square" rtlCol="0">
            <a:spAutoFit/>
          </a:bodyPr>
          <a:lstStyle/>
          <a:p>
            <a:r>
              <a:rPr lang="zh-CN" altLang="en-US" sz="3200" b="1" dirty="0">
                <a:solidFill>
                  <a:srgbClr val="525068"/>
                </a:solidFill>
                <a:cs typeface="+mn-ea"/>
              </a:rPr>
              <a:t>义务：任何人</a:t>
            </a:r>
            <a:r>
              <a:rPr lang="zh-CN" altLang="en-US" sz="3200" b="1" dirty="0">
                <a:solidFill>
                  <a:srgbClr val="FF0000"/>
                </a:solidFill>
                <a:cs typeface="+mn-ea"/>
              </a:rPr>
              <a:t>不得逃避</a:t>
            </a:r>
          </a:p>
        </p:txBody>
      </p:sp>
      <p:sp>
        <p:nvSpPr>
          <p:cNvPr id="2" name="文本框 1"/>
          <p:cNvSpPr txBox="1"/>
          <p:nvPr/>
        </p:nvSpPr>
        <p:spPr>
          <a:xfrm>
            <a:off x="10064115" y="5332095"/>
            <a:ext cx="6282055" cy="1138773"/>
          </a:xfrm>
          <a:prstGeom prst="rect">
            <a:avLst/>
          </a:prstGeom>
          <a:noFill/>
        </p:spPr>
        <p:txBody>
          <a:bodyPr wrap="square" rtlCol="0">
            <a:spAutoFit/>
          </a:bodyPr>
          <a:lstStyle/>
          <a:p>
            <a:r>
              <a:rPr lang="zh-CN" altLang="en-US" sz="3200" b="1" dirty="0">
                <a:solidFill>
                  <a:srgbClr val="525068"/>
                </a:solidFill>
                <a:cs typeface="+mn-ea"/>
                <a:sym typeface="+mn-lt"/>
              </a:rPr>
              <a:t>并履行接受义务教育的</a:t>
            </a:r>
            <a:r>
              <a:rPr lang="zh-CN" altLang="en-US" sz="3200" b="1" dirty="0">
                <a:solidFill>
                  <a:srgbClr val="FF0000"/>
                </a:solidFill>
                <a:cs typeface="+mn-ea"/>
                <a:sym typeface="+mn-lt"/>
              </a:rPr>
              <a:t>义务</a:t>
            </a:r>
            <a:r>
              <a:rPr lang="zh-CN" altLang="en-US" sz="3200" b="1" dirty="0">
                <a:solidFill>
                  <a:srgbClr val="525068"/>
                </a:solidFill>
                <a:cs typeface="+mn-ea"/>
                <a:sym typeface="+mn-lt"/>
              </a:rPr>
              <a:t>。</a:t>
            </a:r>
            <a:endParaRPr lang="zh-CN" altLang="en-US" dirty="0">
              <a:solidFill>
                <a:srgbClr val="525068"/>
              </a:solidFill>
              <a:latin typeface="+mn-lt"/>
              <a:ea typeface="+mn-ea"/>
              <a:cs typeface="+mn-ea"/>
              <a:sym typeface="+mn-lt"/>
            </a:endParaRPr>
          </a:p>
          <a:p>
            <a:endParaRPr lang="zh-CN" altLang="en-US"/>
          </a:p>
        </p:txBody>
      </p:sp>
      <p:sp>
        <p:nvSpPr>
          <p:cNvPr id="4" name="文本框 3"/>
          <p:cNvSpPr txBox="1"/>
          <p:nvPr/>
        </p:nvSpPr>
        <p:spPr>
          <a:xfrm>
            <a:off x="9789519" y="332521"/>
            <a:ext cx="6858336" cy="646331"/>
          </a:xfrm>
          <a:prstGeom prst="rect">
            <a:avLst/>
          </a:prstGeom>
          <a:noFill/>
        </p:spPr>
        <p:txBody>
          <a:bodyPr wrap="square" rtlCol="0">
            <a:spAutoFit/>
          </a:bodyPr>
          <a:lstStyle/>
          <a:p>
            <a:r>
              <a:rPr lang="zh-CN" altLang="en-US" b="1" smtClean="0"/>
              <a:t>接受义务教育既是权利也是义务</a:t>
            </a:r>
            <a:endParaRPr lang="zh-CN" altLang="en-US" b="1"/>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fade">
                                      <p:cBhvr>
                                        <p:cTn id="14" dur="500"/>
                                        <p:tgtEl>
                                          <p:spTgt spid="8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2" grpId="0"/>
    </p:bldLst>
  </p:timing>
</p:sld>
</file>

<file path=ppt/theme/theme1.xml><?xml version="1.0" encoding="utf-8"?>
<a:theme xmlns:a="http://schemas.openxmlformats.org/drawingml/2006/main" name="Office Theme">
  <a:themeElements>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jsfwq23o">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2">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jsfwq23o">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sfwq23o">
      <a:majorFont>
        <a:latin typeface="Arial"/>
        <a:ea typeface="Microsoft YaHei"/>
        <a:cs typeface=""/>
      </a:majorFont>
      <a:minorFont>
        <a:latin typeface="Arial"/>
        <a:ea typeface="Microsoft YaHei"/>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2365</Words>
  <Application>Microsoft Office PowerPoint</Application>
  <PresentationFormat>自定义</PresentationFormat>
  <Paragraphs>160</Paragraphs>
  <Slides>25</Slides>
  <Notes>1</Notes>
  <HiddenSlides>0</HiddenSlides>
  <MMClips>0</MMClips>
  <ScaleCrop>false</ScaleCrop>
  <HeadingPairs>
    <vt:vector size="4" baseType="variant">
      <vt:variant>
        <vt:lpstr>主题</vt:lpstr>
      </vt:variant>
      <vt:variant>
        <vt:i4>3</vt:i4>
      </vt:variant>
      <vt:variant>
        <vt:lpstr>幻灯片标题</vt:lpstr>
      </vt:variant>
      <vt:variant>
        <vt:i4>25</vt:i4>
      </vt:variant>
    </vt:vector>
  </HeadingPairs>
  <TitlesOfParts>
    <vt:vector size="28" baseType="lpstr">
      <vt:lpstr>Office Theme</vt:lpstr>
      <vt:lpstr>2_Office Theme</vt:lpstr>
      <vt:lpstr>1_Office Theme</vt:lpstr>
      <vt:lpstr>.</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364</cp:revision>
  <dcterms:created xsi:type="dcterms:W3CDTF">2011-08-31T09:28:00Z</dcterms:created>
  <dcterms:modified xsi:type="dcterms:W3CDTF">2019-11-06T01:15:50Z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